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3" r:id="rId4"/>
    <p:sldId id="274" r:id="rId5"/>
    <p:sldId id="275" r:id="rId6"/>
    <p:sldId id="276" r:id="rId7"/>
    <p:sldId id="277" r:id="rId8"/>
    <p:sldId id="278" r:id="rId9"/>
    <p:sldId id="267" r:id="rId10"/>
    <p:sldId id="268" r:id="rId11"/>
    <p:sldId id="269" r:id="rId12"/>
    <p:sldId id="270" r:id="rId13"/>
    <p:sldId id="271" r:id="rId14"/>
    <p:sldId id="272" r:id="rId15"/>
    <p:sldId id="27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1B55"/>
    <a:srgbClr val="FF0066"/>
    <a:srgbClr val="BD82D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3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265D2E-51FA-4DC4-8EF3-1C95B758F8E6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952112B-F2B0-4054-A6E9-FE75ECA5A0E3}">
      <dgm:prSet phldrT="[Text]"/>
      <dgm:spPr/>
      <dgm:t>
        <a:bodyPr/>
        <a:lstStyle/>
        <a:p>
          <a:r>
            <a:rPr lang="fa-IR" dirty="0" smtClean="0"/>
            <a:t>ریشه</a:t>
          </a:r>
          <a:endParaRPr lang="en-US" dirty="0"/>
        </a:p>
      </dgm:t>
    </dgm:pt>
    <dgm:pt modelId="{67E935AC-DE39-450E-9879-33FE7436326A}" type="parTrans" cxnId="{50D01B6C-5CCB-45CB-B5BF-993FC5C9569B}">
      <dgm:prSet/>
      <dgm:spPr/>
      <dgm:t>
        <a:bodyPr/>
        <a:lstStyle/>
        <a:p>
          <a:endParaRPr lang="en-US"/>
        </a:p>
      </dgm:t>
    </dgm:pt>
    <dgm:pt modelId="{03B3766C-3B55-48C7-B19F-4DE9AB231B97}" type="sibTrans" cxnId="{50D01B6C-5CCB-45CB-B5BF-993FC5C9569B}">
      <dgm:prSet/>
      <dgm:spPr/>
      <dgm:t>
        <a:bodyPr/>
        <a:lstStyle/>
        <a:p>
          <a:endParaRPr lang="en-US"/>
        </a:p>
      </dgm:t>
    </dgm:pt>
    <dgm:pt modelId="{B843C0D6-2041-4E6A-9C95-977EADDDC2CA}">
      <dgm:prSet phldrT="[Text]"/>
      <dgm:spPr/>
      <dgm:t>
        <a:bodyPr/>
        <a:lstStyle/>
        <a:p>
          <a:r>
            <a:rPr lang="fa-IR" dirty="0" smtClean="0"/>
            <a:t>راست: ریشه اصلی رشد بیشتری دارد</a:t>
          </a:r>
          <a:endParaRPr lang="en-US" dirty="0"/>
        </a:p>
      </dgm:t>
    </dgm:pt>
    <dgm:pt modelId="{05765957-6549-4355-A418-5FACFB6BF524}" type="parTrans" cxnId="{DB56B644-5E6C-4BAE-AF1D-1C159D12C53B}">
      <dgm:prSet/>
      <dgm:spPr/>
      <dgm:t>
        <a:bodyPr/>
        <a:lstStyle/>
        <a:p>
          <a:endParaRPr lang="en-US"/>
        </a:p>
      </dgm:t>
    </dgm:pt>
    <dgm:pt modelId="{75B22360-0512-4FB8-89CB-EF373C0698F1}" type="sibTrans" cxnId="{DB56B644-5E6C-4BAE-AF1D-1C159D12C53B}">
      <dgm:prSet/>
      <dgm:spPr/>
      <dgm:t>
        <a:bodyPr/>
        <a:lstStyle/>
        <a:p>
          <a:endParaRPr lang="en-US"/>
        </a:p>
      </dgm:t>
    </dgm:pt>
    <dgm:pt modelId="{B57E222F-959D-4D80-93B6-9FBE77E91E0E}">
      <dgm:prSet phldrT="[Text]"/>
      <dgm:spPr/>
      <dgm:t>
        <a:bodyPr/>
        <a:lstStyle/>
        <a:p>
          <a:pPr rtl="1"/>
          <a:r>
            <a:rPr lang="fa-IR" dirty="0" smtClean="0"/>
            <a:t>افشان: ریشه فرعی به اندازه ی ریشه اصلی رشد دارد</a:t>
          </a:r>
          <a:endParaRPr lang="en-US" dirty="0"/>
        </a:p>
      </dgm:t>
    </dgm:pt>
    <dgm:pt modelId="{86A2C236-3F94-4940-AF4B-4A2299F5F6EE}" type="parTrans" cxnId="{EFD43A69-D18F-4183-936E-FEBA348D3037}">
      <dgm:prSet/>
      <dgm:spPr/>
      <dgm:t>
        <a:bodyPr/>
        <a:lstStyle/>
        <a:p>
          <a:endParaRPr lang="en-US"/>
        </a:p>
      </dgm:t>
    </dgm:pt>
    <dgm:pt modelId="{CB9767C1-8D5B-4DD9-A72C-489E5182135C}" type="sibTrans" cxnId="{EFD43A69-D18F-4183-936E-FEBA348D3037}">
      <dgm:prSet/>
      <dgm:spPr/>
      <dgm:t>
        <a:bodyPr/>
        <a:lstStyle/>
        <a:p>
          <a:endParaRPr lang="en-US"/>
        </a:p>
      </dgm:t>
    </dgm:pt>
    <dgm:pt modelId="{C5B6C388-0D6F-4B62-A1BE-A870C6CF521C}">
      <dgm:prSet phldrT="[Text]"/>
      <dgm:spPr/>
      <dgm:t>
        <a:bodyPr/>
        <a:lstStyle/>
        <a:p>
          <a:pPr rtl="1"/>
          <a:r>
            <a:rPr lang="fa-IR" dirty="0" smtClean="0"/>
            <a:t>خوراکی: در خود ترکیبات مختلفی را ذخیره میکنند</a:t>
          </a:r>
          <a:r>
            <a:rPr lang="en-US" dirty="0" smtClean="0"/>
            <a:t> </a:t>
          </a:r>
          <a:r>
            <a:rPr lang="fa-IR" dirty="0" smtClean="0"/>
            <a:t>مانند هویج و چغندرکه قند ذخیره شده است</a:t>
          </a:r>
          <a:endParaRPr lang="en-US" dirty="0"/>
        </a:p>
      </dgm:t>
    </dgm:pt>
    <dgm:pt modelId="{591E3D3F-8EC8-4D09-8B8F-260114CFC3B2}" type="parTrans" cxnId="{B43557C0-FCD7-486C-8F8F-8C3D5D28B9FF}">
      <dgm:prSet/>
      <dgm:spPr/>
      <dgm:t>
        <a:bodyPr/>
        <a:lstStyle/>
        <a:p>
          <a:endParaRPr lang="en-US"/>
        </a:p>
      </dgm:t>
    </dgm:pt>
    <dgm:pt modelId="{1E39ABA4-D486-48AF-8A16-84C2A333C657}" type="sibTrans" cxnId="{B43557C0-FCD7-486C-8F8F-8C3D5D28B9FF}">
      <dgm:prSet/>
      <dgm:spPr/>
      <dgm:t>
        <a:bodyPr/>
        <a:lstStyle/>
        <a:p>
          <a:endParaRPr lang="en-US"/>
        </a:p>
      </dgm:t>
    </dgm:pt>
    <dgm:pt modelId="{736D1895-36C9-4E20-B0F3-DF2A372D8C54}" type="pres">
      <dgm:prSet presAssocID="{DB265D2E-51FA-4DC4-8EF3-1C95B758F8E6}" presName="Name0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654D26-241D-4126-8048-D5C0F7E892E8}" type="pres">
      <dgm:prSet presAssocID="{D952112B-F2B0-4054-A6E9-FE75ECA5A0E3}" presName="root1" presStyleCnt="0"/>
      <dgm:spPr/>
    </dgm:pt>
    <dgm:pt modelId="{3FB273EA-973B-426B-AEAD-B752549D4D3E}" type="pres">
      <dgm:prSet presAssocID="{D952112B-F2B0-4054-A6E9-FE75ECA5A0E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294513-D86B-4278-87FA-EB166BF35FBD}" type="pres">
      <dgm:prSet presAssocID="{D952112B-F2B0-4054-A6E9-FE75ECA5A0E3}" presName="level2hierChild" presStyleCnt="0"/>
      <dgm:spPr/>
    </dgm:pt>
    <dgm:pt modelId="{10FDAC76-058E-415C-8AA0-863160381EC7}" type="pres">
      <dgm:prSet presAssocID="{05765957-6549-4355-A418-5FACFB6BF524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5B909B54-0E4E-4DD6-8BCF-91F8EBA19804}" type="pres">
      <dgm:prSet presAssocID="{05765957-6549-4355-A418-5FACFB6BF524}" presName="connTx" presStyleLbl="parChTrans1D2" presStyleIdx="0" presStyleCnt="3"/>
      <dgm:spPr/>
      <dgm:t>
        <a:bodyPr/>
        <a:lstStyle/>
        <a:p>
          <a:endParaRPr lang="en-US"/>
        </a:p>
      </dgm:t>
    </dgm:pt>
    <dgm:pt modelId="{509545BE-0CD2-4EC1-80CF-B2E587E96B1D}" type="pres">
      <dgm:prSet presAssocID="{B843C0D6-2041-4E6A-9C95-977EADDDC2CA}" presName="root2" presStyleCnt="0"/>
      <dgm:spPr/>
    </dgm:pt>
    <dgm:pt modelId="{6CD04DDD-CDAC-4937-9409-8E8EE1E6831C}" type="pres">
      <dgm:prSet presAssocID="{B843C0D6-2041-4E6A-9C95-977EADDDC2CA}" presName="LevelTwoTextNode" presStyleLbl="node2" presStyleIdx="0" presStyleCnt="3" custScaleX="2049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66BC30-5549-4283-B425-ACB74D8C061A}" type="pres">
      <dgm:prSet presAssocID="{B843C0D6-2041-4E6A-9C95-977EADDDC2CA}" presName="level3hierChild" presStyleCnt="0"/>
      <dgm:spPr/>
    </dgm:pt>
    <dgm:pt modelId="{030751B8-EED5-4098-B9A4-8361B6933C7B}" type="pres">
      <dgm:prSet presAssocID="{86A2C236-3F94-4940-AF4B-4A2299F5F6EE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74641EA0-E4E2-4FDC-B543-84BD844E0294}" type="pres">
      <dgm:prSet presAssocID="{86A2C236-3F94-4940-AF4B-4A2299F5F6EE}" presName="connTx" presStyleLbl="parChTrans1D2" presStyleIdx="1" presStyleCnt="3"/>
      <dgm:spPr/>
      <dgm:t>
        <a:bodyPr/>
        <a:lstStyle/>
        <a:p>
          <a:endParaRPr lang="en-US"/>
        </a:p>
      </dgm:t>
    </dgm:pt>
    <dgm:pt modelId="{C32A9C41-11EB-4A8F-9CCE-F06BC0BEA425}" type="pres">
      <dgm:prSet presAssocID="{B57E222F-959D-4D80-93B6-9FBE77E91E0E}" presName="root2" presStyleCnt="0"/>
      <dgm:spPr/>
    </dgm:pt>
    <dgm:pt modelId="{89F53BD7-C2DC-42DD-BCFA-745689B12EBA}" type="pres">
      <dgm:prSet presAssocID="{B57E222F-959D-4D80-93B6-9FBE77E91E0E}" presName="LevelTwoTextNode" presStyleLbl="node2" presStyleIdx="1" presStyleCnt="3" custScaleX="2049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822896-4527-445D-BE14-073DAE43E4F6}" type="pres">
      <dgm:prSet presAssocID="{B57E222F-959D-4D80-93B6-9FBE77E91E0E}" presName="level3hierChild" presStyleCnt="0"/>
      <dgm:spPr/>
    </dgm:pt>
    <dgm:pt modelId="{2305C4C1-06D1-4E0A-8D05-CA3A97BC6BA8}" type="pres">
      <dgm:prSet presAssocID="{591E3D3F-8EC8-4D09-8B8F-260114CFC3B2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CBA4FCCE-6D9A-48C2-B35A-76C48B1D53D7}" type="pres">
      <dgm:prSet presAssocID="{591E3D3F-8EC8-4D09-8B8F-260114CFC3B2}" presName="connTx" presStyleLbl="parChTrans1D2" presStyleIdx="2" presStyleCnt="3"/>
      <dgm:spPr/>
      <dgm:t>
        <a:bodyPr/>
        <a:lstStyle/>
        <a:p>
          <a:endParaRPr lang="en-US"/>
        </a:p>
      </dgm:t>
    </dgm:pt>
    <dgm:pt modelId="{E76EDAD4-1185-440C-A0DD-F46800F57CC2}" type="pres">
      <dgm:prSet presAssocID="{C5B6C388-0D6F-4B62-A1BE-A870C6CF521C}" presName="root2" presStyleCnt="0"/>
      <dgm:spPr/>
    </dgm:pt>
    <dgm:pt modelId="{7B5CA239-647D-42F5-A54B-C1EA419AEAD3}" type="pres">
      <dgm:prSet presAssocID="{C5B6C388-0D6F-4B62-A1BE-A870C6CF521C}" presName="LevelTwoTextNode" presStyleLbl="node2" presStyleIdx="2" presStyleCnt="3" custScaleX="2039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96E0D7-622B-4DDD-8350-A78A0C1C840C}" type="pres">
      <dgm:prSet presAssocID="{C5B6C388-0D6F-4B62-A1BE-A870C6CF521C}" presName="level3hierChild" presStyleCnt="0"/>
      <dgm:spPr/>
    </dgm:pt>
  </dgm:ptLst>
  <dgm:cxnLst>
    <dgm:cxn modelId="{EFD43A69-D18F-4183-936E-FEBA348D3037}" srcId="{D952112B-F2B0-4054-A6E9-FE75ECA5A0E3}" destId="{B57E222F-959D-4D80-93B6-9FBE77E91E0E}" srcOrd="1" destOrd="0" parTransId="{86A2C236-3F94-4940-AF4B-4A2299F5F6EE}" sibTransId="{CB9767C1-8D5B-4DD9-A72C-489E5182135C}"/>
    <dgm:cxn modelId="{539F7733-F0CF-4A34-BED8-9CF740684240}" type="presOf" srcId="{86A2C236-3F94-4940-AF4B-4A2299F5F6EE}" destId="{030751B8-EED5-4098-B9A4-8361B6933C7B}" srcOrd="0" destOrd="0" presId="urn:microsoft.com/office/officeart/2008/layout/HorizontalMultiLevelHierarchy"/>
    <dgm:cxn modelId="{EA74266E-76DA-4CC9-A09E-FF378BE48D9D}" type="presOf" srcId="{D952112B-F2B0-4054-A6E9-FE75ECA5A0E3}" destId="{3FB273EA-973B-426B-AEAD-B752549D4D3E}" srcOrd="0" destOrd="0" presId="urn:microsoft.com/office/officeart/2008/layout/HorizontalMultiLevelHierarchy"/>
    <dgm:cxn modelId="{0DC8A673-21F2-484E-8E25-377A6511162F}" type="presOf" srcId="{591E3D3F-8EC8-4D09-8B8F-260114CFC3B2}" destId="{CBA4FCCE-6D9A-48C2-B35A-76C48B1D53D7}" srcOrd="1" destOrd="0" presId="urn:microsoft.com/office/officeart/2008/layout/HorizontalMultiLevelHierarchy"/>
    <dgm:cxn modelId="{0C6910E7-327A-49F5-A234-DB57CC864D69}" type="presOf" srcId="{B57E222F-959D-4D80-93B6-9FBE77E91E0E}" destId="{89F53BD7-C2DC-42DD-BCFA-745689B12EBA}" srcOrd="0" destOrd="0" presId="urn:microsoft.com/office/officeart/2008/layout/HorizontalMultiLevelHierarchy"/>
    <dgm:cxn modelId="{39E1A6F2-61E9-427D-AE65-4D4E809B5237}" type="presOf" srcId="{86A2C236-3F94-4940-AF4B-4A2299F5F6EE}" destId="{74641EA0-E4E2-4FDC-B543-84BD844E0294}" srcOrd="1" destOrd="0" presId="urn:microsoft.com/office/officeart/2008/layout/HorizontalMultiLevelHierarchy"/>
    <dgm:cxn modelId="{AADA1194-AE9F-46AB-A7E7-A314BE2712ED}" type="presOf" srcId="{05765957-6549-4355-A418-5FACFB6BF524}" destId="{5B909B54-0E4E-4DD6-8BCF-91F8EBA19804}" srcOrd="1" destOrd="0" presId="urn:microsoft.com/office/officeart/2008/layout/HorizontalMultiLevelHierarchy"/>
    <dgm:cxn modelId="{DB56B644-5E6C-4BAE-AF1D-1C159D12C53B}" srcId="{D952112B-F2B0-4054-A6E9-FE75ECA5A0E3}" destId="{B843C0D6-2041-4E6A-9C95-977EADDDC2CA}" srcOrd="0" destOrd="0" parTransId="{05765957-6549-4355-A418-5FACFB6BF524}" sibTransId="{75B22360-0512-4FB8-89CB-EF373C0698F1}"/>
    <dgm:cxn modelId="{B7F183DC-0997-491F-9E64-DC72E13B4570}" type="presOf" srcId="{591E3D3F-8EC8-4D09-8B8F-260114CFC3B2}" destId="{2305C4C1-06D1-4E0A-8D05-CA3A97BC6BA8}" srcOrd="0" destOrd="0" presId="urn:microsoft.com/office/officeart/2008/layout/HorizontalMultiLevelHierarchy"/>
    <dgm:cxn modelId="{7A78CF1D-5591-49AA-9508-B521DFF985A2}" type="presOf" srcId="{05765957-6549-4355-A418-5FACFB6BF524}" destId="{10FDAC76-058E-415C-8AA0-863160381EC7}" srcOrd="0" destOrd="0" presId="urn:microsoft.com/office/officeart/2008/layout/HorizontalMultiLevelHierarchy"/>
    <dgm:cxn modelId="{A904439F-2990-497F-93EC-595EFDC4B014}" type="presOf" srcId="{DB265D2E-51FA-4DC4-8EF3-1C95B758F8E6}" destId="{736D1895-36C9-4E20-B0F3-DF2A372D8C54}" srcOrd="0" destOrd="0" presId="urn:microsoft.com/office/officeart/2008/layout/HorizontalMultiLevelHierarchy"/>
    <dgm:cxn modelId="{6AEDF878-EA14-406B-817F-09AFE1538443}" type="presOf" srcId="{C5B6C388-0D6F-4B62-A1BE-A870C6CF521C}" destId="{7B5CA239-647D-42F5-A54B-C1EA419AEAD3}" srcOrd="0" destOrd="0" presId="urn:microsoft.com/office/officeart/2008/layout/HorizontalMultiLevelHierarchy"/>
    <dgm:cxn modelId="{50D01B6C-5CCB-45CB-B5BF-993FC5C9569B}" srcId="{DB265D2E-51FA-4DC4-8EF3-1C95B758F8E6}" destId="{D952112B-F2B0-4054-A6E9-FE75ECA5A0E3}" srcOrd="0" destOrd="0" parTransId="{67E935AC-DE39-450E-9879-33FE7436326A}" sibTransId="{03B3766C-3B55-48C7-B19F-4DE9AB231B97}"/>
    <dgm:cxn modelId="{B43557C0-FCD7-486C-8F8F-8C3D5D28B9FF}" srcId="{D952112B-F2B0-4054-A6E9-FE75ECA5A0E3}" destId="{C5B6C388-0D6F-4B62-A1BE-A870C6CF521C}" srcOrd="2" destOrd="0" parTransId="{591E3D3F-8EC8-4D09-8B8F-260114CFC3B2}" sibTransId="{1E39ABA4-D486-48AF-8A16-84C2A333C657}"/>
    <dgm:cxn modelId="{882A21FB-9C02-431E-A842-4BA4EC10E36C}" type="presOf" srcId="{B843C0D6-2041-4E6A-9C95-977EADDDC2CA}" destId="{6CD04DDD-CDAC-4937-9409-8E8EE1E6831C}" srcOrd="0" destOrd="0" presId="urn:microsoft.com/office/officeart/2008/layout/HorizontalMultiLevelHierarchy"/>
    <dgm:cxn modelId="{DFE9C6AE-C5C6-4576-A955-38181C74AFFA}" type="presParOf" srcId="{736D1895-36C9-4E20-B0F3-DF2A372D8C54}" destId="{5A654D26-241D-4126-8048-D5C0F7E892E8}" srcOrd="0" destOrd="0" presId="urn:microsoft.com/office/officeart/2008/layout/HorizontalMultiLevelHierarchy"/>
    <dgm:cxn modelId="{74EC0D58-3225-42FE-99F6-B4B755FB1FA8}" type="presParOf" srcId="{5A654D26-241D-4126-8048-D5C0F7E892E8}" destId="{3FB273EA-973B-426B-AEAD-B752549D4D3E}" srcOrd="0" destOrd="0" presId="urn:microsoft.com/office/officeart/2008/layout/HorizontalMultiLevelHierarchy"/>
    <dgm:cxn modelId="{73EC7B8F-EA38-4D53-B955-620356E59017}" type="presParOf" srcId="{5A654D26-241D-4126-8048-D5C0F7E892E8}" destId="{94294513-D86B-4278-87FA-EB166BF35FBD}" srcOrd="1" destOrd="0" presId="urn:microsoft.com/office/officeart/2008/layout/HorizontalMultiLevelHierarchy"/>
    <dgm:cxn modelId="{B4D8F087-E152-44DA-98DA-30A5258540C5}" type="presParOf" srcId="{94294513-D86B-4278-87FA-EB166BF35FBD}" destId="{10FDAC76-058E-415C-8AA0-863160381EC7}" srcOrd="0" destOrd="0" presId="urn:microsoft.com/office/officeart/2008/layout/HorizontalMultiLevelHierarchy"/>
    <dgm:cxn modelId="{A0ABC769-609F-4AB3-BFDF-0881146F9671}" type="presParOf" srcId="{10FDAC76-058E-415C-8AA0-863160381EC7}" destId="{5B909B54-0E4E-4DD6-8BCF-91F8EBA19804}" srcOrd="0" destOrd="0" presId="urn:microsoft.com/office/officeart/2008/layout/HorizontalMultiLevelHierarchy"/>
    <dgm:cxn modelId="{CAE2AC1B-E4DC-466D-BA27-D76B26FF9800}" type="presParOf" srcId="{94294513-D86B-4278-87FA-EB166BF35FBD}" destId="{509545BE-0CD2-4EC1-80CF-B2E587E96B1D}" srcOrd="1" destOrd="0" presId="urn:microsoft.com/office/officeart/2008/layout/HorizontalMultiLevelHierarchy"/>
    <dgm:cxn modelId="{5AC2402F-9AED-4170-BF2B-AC35CDAFBD8B}" type="presParOf" srcId="{509545BE-0CD2-4EC1-80CF-B2E587E96B1D}" destId="{6CD04DDD-CDAC-4937-9409-8E8EE1E6831C}" srcOrd="0" destOrd="0" presId="urn:microsoft.com/office/officeart/2008/layout/HorizontalMultiLevelHierarchy"/>
    <dgm:cxn modelId="{C1CA9081-587F-4F8C-8493-55F8087A2F14}" type="presParOf" srcId="{509545BE-0CD2-4EC1-80CF-B2E587E96B1D}" destId="{3E66BC30-5549-4283-B425-ACB74D8C061A}" srcOrd="1" destOrd="0" presId="urn:microsoft.com/office/officeart/2008/layout/HorizontalMultiLevelHierarchy"/>
    <dgm:cxn modelId="{DC422343-0323-4FD7-AEEE-41088004ACF3}" type="presParOf" srcId="{94294513-D86B-4278-87FA-EB166BF35FBD}" destId="{030751B8-EED5-4098-B9A4-8361B6933C7B}" srcOrd="2" destOrd="0" presId="urn:microsoft.com/office/officeart/2008/layout/HorizontalMultiLevelHierarchy"/>
    <dgm:cxn modelId="{0FE4928B-125C-432C-8CE1-D3A3715BE1B8}" type="presParOf" srcId="{030751B8-EED5-4098-B9A4-8361B6933C7B}" destId="{74641EA0-E4E2-4FDC-B543-84BD844E0294}" srcOrd="0" destOrd="0" presId="urn:microsoft.com/office/officeart/2008/layout/HorizontalMultiLevelHierarchy"/>
    <dgm:cxn modelId="{E79CF764-FB34-4CBE-9880-2888D2367FB9}" type="presParOf" srcId="{94294513-D86B-4278-87FA-EB166BF35FBD}" destId="{C32A9C41-11EB-4A8F-9CCE-F06BC0BEA425}" srcOrd="3" destOrd="0" presId="urn:microsoft.com/office/officeart/2008/layout/HorizontalMultiLevelHierarchy"/>
    <dgm:cxn modelId="{1C967E3D-ECB5-45F3-B796-1822C0E8811C}" type="presParOf" srcId="{C32A9C41-11EB-4A8F-9CCE-F06BC0BEA425}" destId="{89F53BD7-C2DC-42DD-BCFA-745689B12EBA}" srcOrd="0" destOrd="0" presId="urn:microsoft.com/office/officeart/2008/layout/HorizontalMultiLevelHierarchy"/>
    <dgm:cxn modelId="{66C417F9-9705-4944-BF96-F81CBF64FAF4}" type="presParOf" srcId="{C32A9C41-11EB-4A8F-9CCE-F06BC0BEA425}" destId="{E0822896-4527-445D-BE14-073DAE43E4F6}" srcOrd="1" destOrd="0" presId="urn:microsoft.com/office/officeart/2008/layout/HorizontalMultiLevelHierarchy"/>
    <dgm:cxn modelId="{948F51C2-40BD-4B0E-92B8-04DB876E0DA8}" type="presParOf" srcId="{94294513-D86B-4278-87FA-EB166BF35FBD}" destId="{2305C4C1-06D1-4E0A-8D05-CA3A97BC6BA8}" srcOrd="4" destOrd="0" presId="urn:microsoft.com/office/officeart/2008/layout/HorizontalMultiLevelHierarchy"/>
    <dgm:cxn modelId="{A162958C-B2FF-4B1D-84E9-F6B856A69E7B}" type="presParOf" srcId="{2305C4C1-06D1-4E0A-8D05-CA3A97BC6BA8}" destId="{CBA4FCCE-6D9A-48C2-B35A-76C48B1D53D7}" srcOrd="0" destOrd="0" presId="urn:microsoft.com/office/officeart/2008/layout/HorizontalMultiLevelHierarchy"/>
    <dgm:cxn modelId="{B02F4F11-45B8-4CE5-8E9F-033EBD5E7AAB}" type="presParOf" srcId="{94294513-D86B-4278-87FA-EB166BF35FBD}" destId="{E76EDAD4-1185-440C-A0DD-F46800F57CC2}" srcOrd="5" destOrd="0" presId="urn:microsoft.com/office/officeart/2008/layout/HorizontalMultiLevelHierarchy"/>
    <dgm:cxn modelId="{C3FEDF9D-8C99-4F8A-A1A0-406DFD508BA3}" type="presParOf" srcId="{E76EDAD4-1185-440C-A0DD-F46800F57CC2}" destId="{7B5CA239-647D-42F5-A54B-C1EA419AEAD3}" srcOrd="0" destOrd="0" presId="urn:microsoft.com/office/officeart/2008/layout/HorizontalMultiLevelHierarchy"/>
    <dgm:cxn modelId="{9D08104C-CC57-4DEA-A9D4-87BFD31171F2}" type="presParOf" srcId="{E76EDAD4-1185-440C-A0DD-F46800F57CC2}" destId="{CE96E0D7-622B-4DDD-8350-A78A0C1C840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204C3F6-E2D0-4223-BB72-B1DAD53CB3B6}" type="doc">
      <dgm:prSet loTypeId="urn:microsoft.com/office/officeart/2005/8/layout/target3" loCatId="list" qsTypeId="urn:microsoft.com/office/officeart/2005/8/quickstyle/3d1" qsCatId="3D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6D147E93-FCCE-41F1-8266-16B06884AB20}">
      <dgm:prSet phldrT="[Text]"/>
      <dgm:spPr/>
      <dgm:t>
        <a:bodyPr/>
        <a:lstStyle/>
        <a:p>
          <a:r>
            <a:rPr lang="fa-IR" dirty="0" smtClean="0"/>
            <a:t>تک لپه مانند:گل زنبق</a:t>
          </a:r>
          <a:endParaRPr lang="en-US" dirty="0"/>
        </a:p>
      </dgm:t>
    </dgm:pt>
    <dgm:pt modelId="{5E5C71F4-99E0-4ACF-A00C-D336DB165050}" type="parTrans" cxnId="{288597EB-794B-4A47-AD69-1426399D400B}">
      <dgm:prSet/>
      <dgm:spPr/>
      <dgm:t>
        <a:bodyPr/>
        <a:lstStyle/>
        <a:p>
          <a:endParaRPr lang="en-US"/>
        </a:p>
      </dgm:t>
    </dgm:pt>
    <dgm:pt modelId="{470F15BB-F7AF-4B4F-9D29-B353BED0F148}" type="sibTrans" cxnId="{288597EB-794B-4A47-AD69-1426399D400B}">
      <dgm:prSet/>
      <dgm:spPr/>
      <dgm:t>
        <a:bodyPr/>
        <a:lstStyle/>
        <a:p>
          <a:endParaRPr lang="en-US"/>
        </a:p>
      </dgm:t>
    </dgm:pt>
    <dgm:pt modelId="{4AE0ACCD-4363-4CDC-A6EB-E16297AC5B03}">
      <dgm:prSet phldrT="[Text]"/>
      <dgm:spPr/>
      <dgm:t>
        <a:bodyPr/>
        <a:lstStyle/>
        <a:p>
          <a:pPr rtl="1"/>
          <a:r>
            <a:rPr lang="fa-IR" dirty="0" smtClean="0"/>
            <a:t> 3 تا گلبرگ  یا مضربی از 3</a:t>
          </a:r>
          <a:endParaRPr lang="en-US" dirty="0"/>
        </a:p>
      </dgm:t>
    </dgm:pt>
    <dgm:pt modelId="{729338FF-DF27-4BE7-ADD3-6236680385CB}" type="parTrans" cxnId="{20F99ED8-2346-480F-89DA-D0F23810C191}">
      <dgm:prSet/>
      <dgm:spPr/>
      <dgm:t>
        <a:bodyPr/>
        <a:lstStyle/>
        <a:p>
          <a:endParaRPr lang="en-US"/>
        </a:p>
      </dgm:t>
    </dgm:pt>
    <dgm:pt modelId="{140E76EF-5FD8-481E-A80D-21D63176A9A8}" type="sibTrans" cxnId="{20F99ED8-2346-480F-89DA-D0F23810C191}">
      <dgm:prSet/>
      <dgm:spPr/>
      <dgm:t>
        <a:bodyPr/>
        <a:lstStyle/>
        <a:p>
          <a:endParaRPr lang="en-US"/>
        </a:p>
      </dgm:t>
    </dgm:pt>
    <dgm:pt modelId="{05DC48C5-D569-4FB1-AEF2-80C7F0ED2FB1}">
      <dgm:prSet phldrT="[Text]"/>
      <dgm:spPr/>
      <dgm:t>
        <a:bodyPr/>
        <a:lstStyle/>
        <a:p>
          <a:r>
            <a:rPr lang="fa-IR" dirty="0" smtClean="0"/>
            <a:t>دو لپه مانند: گل هیببیسکوس</a:t>
          </a:r>
          <a:endParaRPr lang="en-US" dirty="0"/>
        </a:p>
      </dgm:t>
    </dgm:pt>
    <dgm:pt modelId="{777770AC-08A5-4A10-A121-4C0FA7D33BEE}" type="parTrans" cxnId="{23371F3F-2199-4C55-9CE2-6AE343518A94}">
      <dgm:prSet/>
      <dgm:spPr/>
      <dgm:t>
        <a:bodyPr/>
        <a:lstStyle/>
        <a:p>
          <a:endParaRPr lang="en-US"/>
        </a:p>
      </dgm:t>
    </dgm:pt>
    <dgm:pt modelId="{FD8ACA93-4DD0-46CD-9F2B-D8D772E82B9B}" type="sibTrans" cxnId="{23371F3F-2199-4C55-9CE2-6AE343518A94}">
      <dgm:prSet/>
      <dgm:spPr/>
      <dgm:t>
        <a:bodyPr/>
        <a:lstStyle/>
        <a:p>
          <a:endParaRPr lang="en-US"/>
        </a:p>
      </dgm:t>
    </dgm:pt>
    <dgm:pt modelId="{E1B45D35-53E7-46BB-BF35-63BA41DC1CD8}">
      <dgm:prSet phldrT="[Text]"/>
      <dgm:spPr/>
      <dgm:t>
        <a:bodyPr/>
        <a:lstStyle/>
        <a:p>
          <a:pPr rtl="1"/>
          <a:r>
            <a:rPr lang="fa-IR" dirty="0" smtClean="0"/>
            <a:t>5 گلبرگ یامضربی از 5</a:t>
          </a:r>
          <a:endParaRPr lang="en-US" dirty="0"/>
        </a:p>
      </dgm:t>
    </dgm:pt>
    <dgm:pt modelId="{2032102C-B8F8-4BF0-B629-A7CA329D0642}" type="parTrans" cxnId="{2D72382A-4501-46DE-B334-2066717FF9BF}">
      <dgm:prSet/>
      <dgm:spPr/>
      <dgm:t>
        <a:bodyPr/>
        <a:lstStyle/>
        <a:p>
          <a:endParaRPr lang="en-US"/>
        </a:p>
      </dgm:t>
    </dgm:pt>
    <dgm:pt modelId="{304CB981-ADCF-4241-AE54-8E385ADBCDD5}" type="sibTrans" cxnId="{2D72382A-4501-46DE-B334-2066717FF9BF}">
      <dgm:prSet/>
      <dgm:spPr/>
      <dgm:t>
        <a:bodyPr/>
        <a:lstStyle/>
        <a:p>
          <a:endParaRPr lang="en-US"/>
        </a:p>
      </dgm:t>
    </dgm:pt>
    <dgm:pt modelId="{8549F6B2-B61D-4BF2-A5C6-CF940E538E4C}" type="pres">
      <dgm:prSet presAssocID="{B204C3F6-E2D0-4223-BB72-B1DAD53CB3B6}" presName="Name0" presStyleCnt="0">
        <dgm:presLayoutVars>
          <dgm:chMax val="7"/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648C61-1325-427D-94D0-D2D9A89CB138}" type="pres">
      <dgm:prSet presAssocID="{6D147E93-FCCE-41F1-8266-16B06884AB20}" presName="circle1" presStyleLbl="node1" presStyleIdx="0" presStyleCnt="2"/>
      <dgm:spPr/>
    </dgm:pt>
    <dgm:pt modelId="{F31CA240-DA42-44F7-9E53-392D61D64B8E}" type="pres">
      <dgm:prSet presAssocID="{6D147E93-FCCE-41F1-8266-16B06884AB20}" presName="space" presStyleCnt="0"/>
      <dgm:spPr/>
    </dgm:pt>
    <dgm:pt modelId="{7A19E5D3-FA4E-4295-8160-9E8C66C3A460}" type="pres">
      <dgm:prSet presAssocID="{6D147E93-FCCE-41F1-8266-16B06884AB20}" presName="rect1" presStyleLbl="alignAcc1" presStyleIdx="0" presStyleCnt="2" custLinFactNeighborX="740" custLinFactNeighborY="-751"/>
      <dgm:spPr/>
      <dgm:t>
        <a:bodyPr/>
        <a:lstStyle/>
        <a:p>
          <a:endParaRPr lang="en-US"/>
        </a:p>
      </dgm:t>
    </dgm:pt>
    <dgm:pt modelId="{DA643FE7-0436-4F37-99F8-5F9806275DBB}" type="pres">
      <dgm:prSet presAssocID="{05DC48C5-D569-4FB1-AEF2-80C7F0ED2FB1}" presName="vertSpace2" presStyleLbl="node1" presStyleIdx="0" presStyleCnt="2"/>
      <dgm:spPr/>
    </dgm:pt>
    <dgm:pt modelId="{6C3DF62E-0837-42CA-9D03-8A16D4677FE7}" type="pres">
      <dgm:prSet presAssocID="{05DC48C5-D569-4FB1-AEF2-80C7F0ED2FB1}" presName="circle2" presStyleLbl="node1" presStyleIdx="1" presStyleCnt="2"/>
      <dgm:spPr/>
    </dgm:pt>
    <dgm:pt modelId="{CB7A42A0-12EF-48FA-9246-C78EDA86F7F0}" type="pres">
      <dgm:prSet presAssocID="{05DC48C5-D569-4FB1-AEF2-80C7F0ED2FB1}" presName="rect2" presStyleLbl="alignAcc1" presStyleIdx="1" presStyleCnt="2"/>
      <dgm:spPr/>
      <dgm:t>
        <a:bodyPr/>
        <a:lstStyle/>
        <a:p>
          <a:endParaRPr lang="en-US"/>
        </a:p>
      </dgm:t>
    </dgm:pt>
    <dgm:pt modelId="{76CCC1F5-7EF7-4CBD-8D0B-230C2BDC3EBA}" type="pres">
      <dgm:prSet presAssocID="{6D147E93-FCCE-41F1-8266-16B06884AB20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93E16A-CFF5-460F-B3C5-0536EA543E0B}" type="pres">
      <dgm:prSet presAssocID="{6D147E93-FCCE-41F1-8266-16B06884AB20}" presName="rect1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0A317B-753C-4806-89BF-7C946044D9BD}" type="pres">
      <dgm:prSet presAssocID="{05DC48C5-D569-4FB1-AEF2-80C7F0ED2FB1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3DF1DF-0335-4C00-9312-C515C707C559}" type="pres">
      <dgm:prSet presAssocID="{05DC48C5-D569-4FB1-AEF2-80C7F0ED2FB1}" presName="rect2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BEEC97-196B-46EB-9983-9B1A98CC06D1}" type="presOf" srcId="{05DC48C5-D569-4FB1-AEF2-80C7F0ED2FB1}" destId="{E50A317B-753C-4806-89BF-7C946044D9BD}" srcOrd="1" destOrd="0" presId="urn:microsoft.com/office/officeart/2005/8/layout/target3"/>
    <dgm:cxn modelId="{4AA0A213-64D2-4D3D-B39C-4D93160190F6}" type="presOf" srcId="{6D147E93-FCCE-41F1-8266-16B06884AB20}" destId="{76CCC1F5-7EF7-4CBD-8D0B-230C2BDC3EBA}" srcOrd="1" destOrd="0" presId="urn:microsoft.com/office/officeart/2005/8/layout/target3"/>
    <dgm:cxn modelId="{F7B4B043-FC1B-4D5B-A56D-C2CBF518F349}" type="presOf" srcId="{05DC48C5-D569-4FB1-AEF2-80C7F0ED2FB1}" destId="{CB7A42A0-12EF-48FA-9246-C78EDA86F7F0}" srcOrd="0" destOrd="0" presId="urn:microsoft.com/office/officeart/2005/8/layout/target3"/>
    <dgm:cxn modelId="{A0DC10E8-8FA3-4F06-98FA-D4521BC904A0}" type="presOf" srcId="{B204C3F6-E2D0-4223-BB72-B1DAD53CB3B6}" destId="{8549F6B2-B61D-4BF2-A5C6-CF940E538E4C}" srcOrd="0" destOrd="0" presId="urn:microsoft.com/office/officeart/2005/8/layout/target3"/>
    <dgm:cxn modelId="{288597EB-794B-4A47-AD69-1426399D400B}" srcId="{B204C3F6-E2D0-4223-BB72-B1DAD53CB3B6}" destId="{6D147E93-FCCE-41F1-8266-16B06884AB20}" srcOrd="0" destOrd="0" parTransId="{5E5C71F4-99E0-4ACF-A00C-D336DB165050}" sibTransId="{470F15BB-F7AF-4B4F-9D29-B353BED0F148}"/>
    <dgm:cxn modelId="{2D72382A-4501-46DE-B334-2066717FF9BF}" srcId="{05DC48C5-D569-4FB1-AEF2-80C7F0ED2FB1}" destId="{E1B45D35-53E7-46BB-BF35-63BA41DC1CD8}" srcOrd="0" destOrd="0" parTransId="{2032102C-B8F8-4BF0-B629-A7CA329D0642}" sibTransId="{304CB981-ADCF-4241-AE54-8E385ADBCDD5}"/>
    <dgm:cxn modelId="{23371F3F-2199-4C55-9CE2-6AE343518A94}" srcId="{B204C3F6-E2D0-4223-BB72-B1DAD53CB3B6}" destId="{05DC48C5-D569-4FB1-AEF2-80C7F0ED2FB1}" srcOrd="1" destOrd="0" parTransId="{777770AC-08A5-4A10-A121-4C0FA7D33BEE}" sibTransId="{FD8ACA93-4DD0-46CD-9F2B-D8D772E82B9B}"/>
    <dgm:cxn modelId="{8F49BE37-586F-471E-B708-C2294F616DFC}" type="presOf" srcId="{6D147E93-FCCE-41F1-8266-16B06884AB20}" destId="{7A19E5D3-FA4E-4295-8160-9E8C66C3A460}" srcOrd="0" destOrd="0" presId="urn:microsoft.com/office/officeart/2005/8/layout/target3"/>
    <dgm:cxn modelId="{6C94B366-36AC-4328-9D0E-DB8DF7F0819E}" type="presOf" srcId="{E1B45D35-53E7-46BB-BF35-63BA41DC1CD8}" destId="{6D3DF1DF-0335-4C00-9312-C515C707C559}" srcOrd="0" destOrd="0" presId="urn:microsoft.com/office/officeart/2005/8/layout/target3"/>
    <dgm:cxn modelId="{20F99ED8-2346-480F-89DA-D0F23810C191}" srcId="{6D147E93-FCCE-41F1-8266-16B06884AB20}" destId="{4AE0ACCD-4363-4CDC-A6EB-E16297AC5B03}" srcOrd="0" destOrd="0" parTransId="{729338FF-DF27-4BE7-ADD3-6236680385CB}" sibTransId="{140E76EF-5FD8-481E-A80D-21D63176A9A8}"/>
    <dgm:cxn modelId="{506582C2-6DAB-410A-BC30-37774F4FF17A}" type="presOf" srcId="{4AE0ACCD-4363-4CDC-A6EB-E16297AC5B03}" destId="{6093E16A-CFF5-460F-B3C5-0536EA543E0B}" srcOrd="0" destOrd="0" presId="urn:microsoft.com/office/officeart/2005/8/layout/target3"/>
    <dgm:cxn modelId="{076F6103-75A5-4610-832A-95075028D4D6}" type="presParOf" srcId="{8549F6B2-B61D-4BF2-A5C6-CF940E538E4C}" destId="{8C648C61-1325-427D-94D0-D2D9A89CB138}" srcOrd="0" destOrd="0" presId="urn:microsoft.com/office/officeart/2005/8/layout/target3"/>
    <dgm:cxn modelId="{73FE06CE-F651-4509-A7BE-14B83F0B6C5C}" type="presParOf" srcId="{8549F6B2-B61D-4BF2-A5C6-CF940E538E4C}" destId="{F31CA240-DA42-44F7-9E53-392D61D64B8E}" srcOrd="1" destOrd="0" presId="urn:microsoft.com/office/officeart/2005/8/layout/target3"/>
    <dgm:cxn modelId="{A1F580DE-70B5-464C-BE6D-B784F1CC8468}" type="presParOf" srcId="{8549F6B2-B61D-4BF2-A5C6-CF940E538E4C}" destId="{7A19E5D3-FA4E-4295-8160-9E8C66C3A460}" srcOrd="2" destOrd="0" presId="urn:microsoft.com/office/officeart/2005/8/layout/target3"/>
    <dgm:cxn modelId="{AE118A0E-B9F1-4B3A-B8F8-842C30E86CC1}" type="presParOf" srcId="{8549F6B2-B61D-4BF2-A5C6-CF940E538E4C}" destId="{DA643FE7-0436-4F37-99F8-5F9806275DBB}" srcOrd="3" destOrd="0" presId="urn:microsoft.com/office/officeart/2005/8/layout/target3"/>
    <dgm:cxn modelId="{DFDE2F69-BDD0-4A29-81B1-E483825FD185}" type="presParOf" srcId="{8549F6B2-B61D-4BF2-A5C6-CF940E538E4C}" destId="{6C3DF62E-0837-42CA-9D03-8A16D4677FE7}" srcOrd="4" destOrd="0" presId="urn:microsoft.com/office/officeart/2005/8/layout/target3"/>
    <dgm:cxn modelId="{5038E2FD-3F99-42D2-B9D0-41E60BFE1A02}" type="presParOf" srcId="{8549F6B2-B61D-4BF2-A5C6-CF940E538E4C}" destId="{CB7A42A0-12EF-48FA-9246-C78EDA86F7F0}" srcOrd="5" destOrd="0" presId="urn:microsoft.com/office/officeart/2005/8/layout/target3"/>
    <dgm:cxn modelId="{19675700-8297-485C-9449-A9193DAFF40E}" type="presParOf" srcId="{8549F6B2-B61D-4BF2-A5C6-CF940E538E4C}" destId="{76CCC1F5-7EF7-4CBD-8D0B-230C2BDC3EBA}" srcOrd="6" destOrd="0" presId="urn:microsoft.com/office/officeart/2005/8/layout/target3"/>
    <dgm:cxn modelId="{00CB29D2-DB94-47BE-82D6-CB8553904B8B}" type="presParOf" srcId="{8549F6B2-B61D-4BF2-A5C6-CF940E538E4C}" destId="{6093E16A-CFF5-460F-B3C5-0536EA543E0B}" srcOrd="7" destOrd="0" presId="urn:microsoft.com/office/officeart/2005/8/layout/target3"/>
    <dgm:cxn modelId="{F32898A3-E8D0-4ADB-B6D6-BD7526DF0C16}" type="presParOf" srcId="{8549F6B2-B61D-4BF2-A5C6-CF940E538E4C}" destId="{E50A317B-753C-4806-89BF-7C946044D9BD}" srcOrd="8" destOrd="0" presId="urn:microsoft.com/office/officeart/2005/8/layout/target3"/>
    <dgm:cxn modelId="{F2C19F2E-B1CC-4202-B9B2-500A26C89486}" type="presParOf" srcId="{8549F6B2-B61D-4BF2-A5C6-CF940E538E4C}" destId="{6D3DF1DF-0335-4C00-9312-C515C707C559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13E38F-EBD9-44D5-8CA2-8D3CE8575858}" type="doc">
      <dgm:prSet loTypeId="urn:microsoft.com/office/officeart/2009/3/layout/HorizontalOrganizationChart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E187CCA-FC8F-4589-9A04-C355DD2CAD95}">
      <dgm:prSet phldrT="[Text]"/>
      <dgm:spPr/>
      <dgm:t>
        <a:bodyPr/>
        <a:lstStyle/>
        <a:p>
          <a:r>
            <a:rPr lang="fa-IR" dirty="0" smtClean="0"/>
            <a:t>انواع ساقه</a:t>
          </a:r>
          <a:endParaRPr lang="en-US" dirty="0"/>
        </a:p>
      </dgm:t>
    </dgm:pt>
    <dgm:pt modelId="{EBB8FAD1-E4C7-44B0-A2AE-AA32AB19071E}" type="parTrans" cxnId="{99AC9490-B710-4199-94E8-A5028030787E}">
      <dgm:prSet/>
      <dgm:spPr/>
      <dgm:t>
        <a:bodyPr/>
        <a:lstStyle/>
        <a:p>
          <a:endParaRPr lang="en-US"/>
        </a:p>
      </dgm:t>
    </dgm:pt>
    <dgm:pt modelId="{421609E2-FA89-4384-ACEC-A4F7F5954FB8}" type="sibTrans" cxnId="{99AC9490-B710-4199-94E8-A5028030787E}">
      <dgm:prSet/>
      <dgm:spPr/>
      <dgm:t>
        <a:bodyPr/>
        <a:lstStyle/>
        <a:p>
          <a:endParaRPr lang="en-US"/>
        </a:p>
      </dgm:t>
    </dgm:pt>
    <dgm:pt modelId="{3D1FF22A-D340-4A7A-B1FD-AD4F085E217B}">
      <dgm:prSet phldrT="[Text]"/>
      <dgm:spPr/>
      <dgm:t>
        <a:bodyPr/>
        <a:lstStyle/>
        <a:p>
          <a:r>
            <a:rPr lang="fa-IR" dirty="0" smtClean="0"/>
            <a:t>نازک و نرم مانند لوبیا</a:t>
          </a:r>
          <a:endParaRPr lang="en-US" dirty="0"/>
        </a:p>
      </dgm:t>
    </dgm:pt>
    <dgm:pt modelId="{D36B3667-8D38-4AD3-9B7B-9DE90F6A71BC}" type="parTrans" cxnId="{A6A7BE1B-1261-4E69-9C18-61271F1732FD}">
      <dgm:prSet/>
      <dgm:spPr/>
      <dgm:t>
        <a:bodyPr/>
        <a:lstStyle/>
        <a:p>
          <a:endParaRPr lang="en-US"/>
        </a:p>
      </dgm:t>
    </dgm:pt>
    <dgm:pt modelId="{4EFA65C0-80D0-4202-B81E-08AFED1AFA05}" type="sibTrans" cxnId="{A6A7BE1B-1261-4E69-9C18-61271F1732FD}">
      <dgm:prSet/>
      <dgm:spPr/>
      <dgm:t>
        <a:bodyPr/>
        <a:lstStyle/>
        <a:p>
          <a:endParaRPr lang="en-US"/>
        </a:p>
      </dgm:t>
    </dgm:pt>
    <dgm:pt modelId="{462BC5FB-B6AB-4701-B848-BF333C5B5AF3}">
      <dgm:prSet phldrT="[Text]"/>
      <dgm:spPr/>
      <dgm:t>
        <a:bodyPr/>
        <a:lstStyle/>
        <a:p>
          <a:r>
            <a:rPr lang="fa-IR" dirty="0" smtClean="0"/>
            <a:t>کلفت و چوبی مانند درختان</a:t>
          </a:r>
          <a:endParaRPr lang="en-US" dirty="0"/>
        </a:p>
      </dgm:t>
    </dgm:pt>
    <dgm:pt modelId="{361E1244-D200-4920-8F7C-D8FC06DD470C}" type="parTrans" cxnId="{343537DB-C0CC-460B-9A88-F1D2C826CFD1}">
      <dgm:prSet/>
      <dgm:spPr/>
      <dgm:t>
        <a:bodyPr/>
        <a:lstStyle/>
        <a:p>
          <a:endParaRPr lang="en-US"/>
        </a:p>
      </dgm:t>
    </dgm:pt>
    <dgm:pt modelId="{E252678C-3C61-4637-8F94-E66C018534B5}" type="sibTrans" cxnId="{343537DB-C0CC-460B-9A88-F1D2C826CFD1}">
      <dgm:prSet/>
      <dgm:spPr/>
      <dgm:t>
        <a:bodyPr/>
        <a:lstStyle/>
        <a:p>
          <a:endParaRPr lang="en-US"/>
        </a:p>
      </dgm:t>
    </dgm:pt>
    <dgm:pt modelId="{37E8D892-4323-4DFF-8F29-EFA5DE7502C3}">
      <dgm:prSet phldrT="[Text]"/>
      <dgm:spPr/>
      <dgm:t>
        <a:bodyPr/>
        <a:lstStyle/>
        <a:p>
          <a:r>
            <a:rPr lang="fa-IR" dirty="0" smtClean="0"/>
            <a:t>ساقه ی زیرزمینی مانند پیاز و سیب زمینی</a:t>
          </a:r>
          <a:endParaRPr lang="en-US" dirty="0"/>
        </a:p>
      </dgm:t>
    </dgm:pt>
    <dgm:pt modelId="{06989014-5A19-4A17-A971-DBA775D6D228}" type="parTrans" cxnId="{AC591902-E0C5-4231-876D-C6A676FC8F0A}">
      <dgm:prSet/>
      <dgm:spPr/>
      <dgm:t>
        <a:bodyPr/>
        <a:lstStyle/>
        <a:p>
          <a:endParaRPr lang="en-US"/>
        </a:p>
      </dgm:t>
    </dgm:pt>
    <dgm:pt modelId="{EE3A3ECC-DDA2-4533-8194-C4F0A4203403}" type="sibTrans" cxnId="{AC591902-E0C5-4231-876D-C6A676FC8F0A}">
      <dgm:prSet/>
      <dgm:spPr/>
      <dgm:t>
        <a:bodyPr/>
        <a:lstStyle/>
        <a:p>
          <a:endParaRPr lang="en-US"/>
        </a:p>
      </dgm:t>
    </dgm:pt>
    <dgm:pt modelId="{8979BC68-B252-42A1-AA6C-44E4F7DD401F}" type="pres">
      <dgm:prSet presAssocID="{3313E38F-EBD9-44D5-8CA2-8D3CE8575858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5F2D209-485A-42CE-8969-95B3EC40526B}" type="pres">
      <dgm:prSet presAssocID="{1E187CCA-FC8F-4589-9A04-C355DD2CAD95}" presName="hierRoot1" presStyleCnt="0">
        <dgm:presLayoutVars>
          <dgm:hierBranch val="init"/>
        </dgm:presLayoutVars>
      </dgm:prSet>
      <dgm:spPr/>
    </dgm:pt>
    <dgm:pt modelId="{BB08BD3A-393E-45C7-ADFA-2A78B7CE3880}" type="pres">
      <dgm:prSet presAssocID="{1E187CCA-FC8F-4589-9A04-C355DD2CAD95}" presName="rootComposite1" presStyleCnt="0"/>
      <dgm:spPr/>
    </dgm:pt>
    <dgm:pt modelId="{56B2A45D-F84A-4EAB-B4CE-C4BDE6E864E0}" type="pres">
      <dgm:prSet presAssocID="{1E187CCA-FC8F-4589-9A04-C355DD2CAD95}" presName="rootText1" presStyleLbl="node0" presStyleIdx="0" presStyleCnt="1" custScaleX="670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5097F6-0B1B-47DF-A28F-ED0E81F2B45E}" type="pres">
      <dgm:prSet presAssocID="{1E187CCA-FC8F-4589-9A04-C355DD2CAD9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5D57057-03A0-4B02-B997-1C56E89DA523}" type="pres">
      <dgm:prSet presAssocID="{1E187CCA-FC8F-4589-9A04-C355DD2CAD95}" presName="hierChild2" presStyleCnt="0"/>
      <dgm:spPr/>
    </dgm:pt>
    <dgm:pt modelId="{AEB4BC16-32C6-41BD-9918-90598961C1FD}" type="pres">
      <dgm:prSet presAssocID="{D36B3667-8D38-4AD3-9B7B-9DE90F6A71BC}" presName="Name66" presStyleLbl="parChTrans1D2" presStyleIdx="0" presStyleCnt="3"/>
      <dgm:spPr/>
      <dgm:t>
        <a:bodyPr/>
        <a:lstStyle/>
        <a:p>
          <a:endParaRPr lang="en-US"/>
        </a:p>
      </dgm:t>
    </dgm:pt>
    <dgm:pt modelId="{3C4CD3C8-478A-438D-BDA6-29D15EF08138}" type="pres">
      <dgm:prSet presAssocID="{3D1FF22A-D340-4A7A-B1FD-AD4F085E217B}" presName="hierRoot2" presStyleCnt="0">
        <dgm:presLayoutVars>
          <dgm:hierBranch val="init"/>
        </dgm:presLayoutVars>
      </dgm:prSet>
      <dgm:spPr/>
    </dgm:pt>
    <dgm:pt modelId="{1D138645-1E13-4F75-856C-A51342CA37B8}" type="pres">
      <dgm:prSet presAssocID="{3D1FF22A-D340-4A7A-B1FD-AD4F085E217B}" presName="rootComposite" presStyleCnt="0"/>
      <dgm:spPr/>
    </dgm:pt>
    <dgm:pt modelId="{89E6B46F-052F-4397-90F4-AE86C5102F03}" type="pres">
      <dgm:prSet presAssocID="{3D1FF22A-D340-4A7A-B1FD-AD4F085E217B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427E93-0FBF-4F9D-9577-A242B450D146}" type="pres">
      <dgm:prSet presAssocID="{3D1FF22A-D340-4A7A-B1FD-AD4F085E217B}" presName="rootConnector" presStyleLbl="node2" presStyleIdx="0" presStyleCnt="3"/>
      <dgm:spPr/>
      <dgm:t>
        <a:bodyPr/>
        <a:lstStyle/>
        <a:p>
          <a:endParaRPr lang="en-US"/>
        </a:p>
      </dgm:t>
    </dgm:pt>
    <dgm:pt modelId="{371F7039-4E4A-4AE5-B522-B1CCF9D1BFD2}" type="pres">
      <dgm:prSet presAssocID="{3D1FF22A-D340-4A7A-B1FD-AD4F085E217B}" presName="hierChild4" presStyleCnt="0"/>
      <dgm:spPr/>
    </dgm:pt>
    <dgm:pt modelId="{D08FD98B-FF62-4932-A910-EC1A70B983F0}" type="pres">
      <dgm:prSet presAssocID="{3D1FF22A-D340-4A7A-B1FD-AD4F085E217B}" presName="hierChild5" presStyleCnt="0"/>
      <dgm:spPr/>
    </dgm:pt>
    <dgm:pt modelId="{6B35A2EE-065D-4605-8BC5-BC1084A7295B}" type="pres">
      <dgm:prSet presAssocID="{361E1244-D200-4920-8F7C-D8FC06DD470C}" presName="Name66" presStyleLbl="parChTrans1D2" presStyleIdx="1" presStyleCnt="3"/>
      <dgm:spPr/>
      <dgm:t>
        <a:bodyPr/>
        <a:lstStyle/>
        <a:p>
          <a:endParaRPr lang="en-US"/>
        </a:p>
      </dgm:t>
    </dgm:pt>
    <dgm:pt modelId="{A934C999-8833-4960-B446-17ECC6ED1A97}" type="pres">
      <dgm:prSet presAssocID="{462BC5FB-B6AB-4701-B848-BF333C5B5AF3}" presName="hierRoot2" presStyleCnt="0">
        <dgm:presLayoutVars>
          <dgm:hierBranch val="init"/>
        </dgm:presLayoutVars>
      </dgm:prSet>
      <dgm:spPr/>
    </dgm:pt>
    <dgm:pt modelId="{4E1221F2-E417-4299-8578-58D697D81B14}" type="pres">
      <dgm:prSet presAssocID="{462BC5FB-B6AB-4701-B848-BF333C5B5AF3}" presName="rootComposite" presStyleCnt="0"/>
      <dgm:spPr/>
    </dgm:pt>
    <dgm:pt modelId="{DD878AB5-F54B-4387-B4D5-5998FF0F56A2}" type="pres">
      <dgm:prSet presAssocID="{462BC5FB-B6AB-4701-B848-BF333C5B5AF3}" presName="rootText" presStyleLbl="node2" presStyleIdx="1" presStyleCnt="3" custScaleX="1236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0E80E1-1917-47FC-8069-D20B52AA5331}" type="pres">
      <dgm:prSet presAssocID="{462BC5FB-B6AB-4701-B848-BF333C5B5AF3}" presName="rootConnector" presStyleLbl="node2" presStyleIdx="1" presStyleCnt="3"/>
      <dgm:spPr/>
      <dgm:t>
        <a:bodyPr/>
        <a:lstStyle/>
        <a:p>
          <a:endParaRPr lang="en-US"/>
        </a:p>
      </dgm:t>
    </dgm:pt>
    <dgm:pt modelId="{87C1F851-7E24-4216-9ADB-FA2BAEB0DFB1}" type="pres">
      <dgm:prSet presAssocID="{462BC5FB-B6AB-4701-B848-BF333C5B5AF3}" presName="hierChild4" presStyleCnt="0"/>
      <dgm:spPr/>
    </dgm:pt>
    <dgm:pt modelId="{C59397DB-D9C4-4F95-AC85-8EFE878147BC}" type="pres">
      <dgm:prSet presAssocID="{462BC5FB-B6AB-4701-B848-BF333C5B5AF3}" presName="hierChild5" presStyleCnt="0"/>
      <dgm:spPr/>
    </dgm:pt>
    <dgm:pt modelId="{2D600953-3192-4EA3-A48A-93B4ADD335CE}" type="pres">
      <dgm:prSet presAssocID="{06989014-5A19-4A17-A971-DBA775D6D228}" presName="Name66" presStyleLbl="parChTrans1D2" presStyleIdx="2" presStyleCnt="3"/>
      <dgm:spPr/>
      <dgm:t>
        <a:bodyPr/>
        <a:lstStyle/>
        <a:p>
          <a:endParaRPr lang="en-US"/>
        </a:p>
      </dgm:t>
    </dgm:pt>
    <dgm:pt modelId="{65F79AFF-672A-47FD-852D-E62A3EC552CB}" type="pres">
      <dgm:prSet presAssocID="{37E8D892-4323-4DFF-8F29-EFA5DE7502C3}" presName="hierRoot2" presStyleCnt="0">
        <dgm:presLayoutVars>
          <dgm:hierBranch val="init"/>
        </dgm:presLayoutVars>
      </dgm:prSet>
      <dgm:spPr/>
    </dgm:pt>
    <dgm:pt modelId="{04DE5429-F072-464D-A6A7-6066F3A17970}" type="pres">
      <dgm:prSet presAssocID="{37E8D892-4323-4DFF-8F29-EFA5DE7502C3}" presName="rootComposite" presStyleCnt="0"/>
      <dgm:spPr/>
    </dgm:pt>
    <dgm:pt modelId="{82C18978-D9E2-4D36-8849-644670106158}" type="pres">
      <dgm:prSet presAssocID="{37E8D892-4323-4DFF-8F29-EFA5DE7502C3}" presName="rootText" presStyleLbl="node2" presStyleIdx="2" presStyleCnt="3" custScaleX="1467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5F7BD5-D394-4334-B071-23CEE13E4463}" type="pres">
      <dgm:prSet presAssocID="{37E8D892-4323-4DFF-8F29-EFA5DE7502C3}" presName="rootConnector" presStyleLbl="node2" presStyleIdx="2" presStyleCnt="3"/>
      <dgm:spPr/>
      <dgm:t>
        <a:bodyPr/>
        <a:lstStyle/>
        <a:p>
          <a:endParaRPr lang="en-US"/>
        </a:p>
      </dgm:t>
    </dgm:pt>
    <dgm:pt modelId="{38B92102-B13D-4BD0-B041-8254A58B8419}" type="pres">
      <dgm:prSet presAssocID="{37E8D892-4323-4DFF-8F29-EFA5DE7502C3}" presName="hierChild4" presStyleCnt="0"/>
      <dgm:spPr/>
    </dgm:pt>
    <dgm:pt modelId="{CA907E10-0FC9-4827-BF03-F947F0F18F44}" type="pres">
      <dgm:prSet presAssocID="{37E8D892-4323-4DFF-8F29-EFA5DE7502C3}" presName="hierChild5" presStyleCnt="0"/>
      <dgm:spPr/>
    </dgm:pt>
    <dgm:pt modelId="{F1F25F73-2870-4D89-850D-4772EE4B148B}" type="pres">
      <dgm:prSet presAssocID="{1E187CCA-FC8F-4589-9A04-C355DD2CAD95}" presName="hierChild3" presStyleCnt="0"/>
      <dgm:spPr/>
    </dgm:pt>
  </dgm:ptLst>
  <dgm:cxnLst>
    <dgm:cxn modelId="{AC591902-E0C5-4231-876D-C6A676FC8F0A}" srcId="{1E187CCA-FC8F-4589-9A04-C355DD2CAD95}" destId="{37E8D892-4323-4DFF-8F29-EFA5DE7502C3}" srcOrd="2" destOrd="0" parTransId="{06989014-5A19-4A17-A971-DBA775D6D228}" sibTransId="{EE3A3ECC-DDA2-4533-8194-C4F0A4203403}"/>
    <dgm:cxn modelId="{5F741ACD-364B-468C-AB2D-B0C385823EFA}" type="presOf" srcId="{37E8D892-4323-4DFF-8F29-EFA5DE7502C3}" destId="{035F7BD5-D394-4334-B071-23CEE13E4463}" srcOrd="1" destOrd="0" presId="urn:microsoft.com/office/officeart/2009/3/layout/HorizontalOrganizationChart"/>
    <dgm:cxn modelId="{B678D895-A2E1-4AB9-BB52-A9A1A3561B00}" type="presOf" srcId="{3D1FF22A-D340-4A7A-B1FD-AD4F085E217B}" destId="{89E6B46F-052F-4397-90F4-AE86C5102F03}" srcOrd="0" destOrd="0" presId="urn:microsoft.com/office/officeart/2009/3/layout/HorizontalOrganizationChart"/>
    <dgm:cxn modelId="{A6A7BE1B-1261-4E69-9C18-61271F1732FD}" srcId="{1E187CCA-FC8F-4589-9A04-C355DD2CAD95}" destId="{3D1FF22A-D340-4A7A-B1FD-AD4F085E217B}" srcOrd="0" destOrd="0" parTransId="{D36B3667-8D38-4AD3-9B7B-9DE90F6A71BC}" sibTransId="{4EFA65C0-80D0-4202-B81E-08AFED1AFA05}"/>
    <dgm:cxn modelId="{155C747F-BEC9-4425-BF8C-AA58DA581BF1}" type="presOf" srcId="{D36B3667-8D38-4AD3-9B7B-9DE90F6A71BC}" destId="{AEB4BC16-32C6-41BD-9918-90598961C1FD}" srcOrd="0" destOrd="0" presId="urn:microsoft.com/office/officeart/2009/3/layout/HorizontalOrganizationChart"/>
    <dgm:cxn modelId="{712831D3-E571-48EB-93C8-FCC77C067D66}" type="presOf" srcId="{3D1FF22A-D340-4A7A-B1FD-AD4F085E217B}" destId="{30427E93-0FBF-4F9D-9577-A242B450D146}" srcOrd="1" destOrd="0" presId="urn:microsoft.com/office/officeart/2009/3/layout/HorizontalOrganizationChart"/>
    <dgm:cxn modelId="{5293C364-3632-4C79-BFCB-66381809C91E}" type="presOf" srcId="{1E187CCA-FC8F-4589-9A04-C355DD2CAD95}" destId="{9B5097F6-0B1B-47DF-A28F-ED0E81F2B45E}" srcOrd="1" destOrd="0" presId="urn:microsoft.com/office/officeart/2009/3/layout/HorizontalOrganizationChart"/>
    <dgm:cxn modelId="{343537DB-C0CC-460B-9A88-F1D2C826CFD1}" srcId="{1E187CCA-FC8F-4589-9A04-C355DD2CAD95}" destId="{462BC5FB-B6AB-4701-B848-BF333C5B5AF3}" srcOrd="1" destOrd="0" parTransId="{361E1244-D200-4920-8F7C-D8FC06DD470C}" sibTransId="{E252678C-3C61-4637-8F94-E66C018534B5}"/>
    <dgm:cxn modelId="{C886B4AD-BD4A-47DA-B063-C3AD169A53DB}" type="presOf" srcId="{37E8D892-4323-4DFF-8F29-EFA5DE7502C3}" destId="{82C18978-D9E2-4D36-8849-644670106158}" srcOrd="0" destOrd="0" presId="urn:microsoft.com/office/officeart/2009/3/layout/HorizontalOrganizationChart"/>
    <dgm:cxn modelId="{CE1E7DED-610E-4B7D-950D-E55141C682E6}" type="presOf" srcId="{3313E38F-EBD9-44D5-8CA2-8D3CE8575858}" destId="{8979BC68-B252-42A1-AA6C-44E4F7DD401F}" srcOrd="0" destOrd="0" presId="urn:microsoft.com/office/officeart/2009/3/layout/HorizontalOrganizationChart"/>
    <dgm:cxn modelId="{4AC4E73F-A4AC-4B6A-8785-EA50405B3323}" type="presOf" srcId="{06989014-5A19-4A17-A971-DBA775D6D228}" destId="{2D600953-3192-4EA3-A48A-93B4ADD335CE}" srcOrd="0" destOrd="0" presId="urn:microsoft.com/office/officeart/2009/3/layout/HorizontalOrganizationChart"/>
    <dgm:cxn modelId="{3956BE89-19D3-4CB8-9B7F-6DB29F028466}" type="presOf" srcId="{361E1244-D200-4920-8F7C-D8FC06DD470C}" destId="{6B35A2EE-065D-4605-8BC5-BC1084A7295B}" srcOrd="0" destOrd="0" presId="urn:microsoft.com/office/officeart/2009/3/layout/HorizontalOrganizationChart"/>
    <dgm:cxn modelId="{D7D06294-BAF6-413A-A274-72B68BD3C388}" type="presOf" srcId="{1E187CCA-FC8F-4589-9A04-C355DD2CAD95}" destId="{56B2A45D-F84A-4EAB-B4CE-C4BDE6E864E0}" srcOrd="0" destOrd="0" presId="urn:microsoft.com/office/officeart/2009/3/layout/HorizontalOrganizationChart"/>
    <dgm:cxn modelId="{E9D545CE-A977-4EA1-B48B-4C2E424ED26B}" type="presOf" srcId="{462BC5FB-B6AB-4701-B848-BF333C5B5AF3}" destId="{210E80E1-1917-47FC-8069-D20B52AA5331}" srcOrd="1" destOrd="0" presId="urn:microsoft.com/office/officeart/2009/3/layout/HorizontalOrganizationChart"/>
    <dgm:cxn modelId="{99AC9490-B710-4199-94E8-A5028030787E}" srcId="{3313E38F-EBD9-44D5-8CA2-8D3CE8575858}" destId="{1E187CCA-FC8F-4589-9A04-C355DD2CAD95}" srcOrd="0" destOrd="0" parTransId="{EBB8FAD1-E4C7-44B0-A2AE-AA32AB19071E}" sibTransId="{421609E2-FA89-4384-ACEC-A4F7F5954FB8}"/>
    <dgm:cxn modelId="{036C89EC-2F72-47BC-8DCC-853141A2FC5A}" type="presOf" srcId="{462BC5FB-B6AB-4701-B848-BF333C5B5AF3}" destId="{DD878AB5-F54B-4387-B4D5-5998FF0F56A2}" srcOrd="0" destOrd="0" presId="urn:microsoft.com/office/officeart/2009/3/layout/HorizontalOrganizationChart"/>
    <dgm:cxn modelId="{9E954F64-7C39-4E09-85B7-1124DBDBC1F7}" type="presParOf" srcId="{8979BC68-B252-42A1-AA6C-44E4F7DD401F}" destId="{45F2D209-485A-42CE-8969-95B3EC40526B}" srcOrd="0" destOrd="0" presId="urn:microsoft.com/office/officeart/2009/3/layout/HorizontalOrganizationChart"/>
    <dgm:cxn modelId="{93BD41AD-56B1-4323-B5DE-6059A9F700EE}" type="presParOf" srcId="{45F2D209-485A-42CE-8969-95B3EC40526B}" destId="{BB08BD3A-393E-45C7-ADFA-2A78B7CE3880}" srcOrd="0" destOrd="0" presId="urn:microsoft.com/office/officeart/2009/3/layout/HorizontalOrganizationChart"/>
    <dgm:cxn modelId="{D275C89D-B981-4105-B225-B110106EB65F}" type="presParOf" srcId="{BB08BD3A-393E-45C7-ADFA-2A78B7CE3880}" destId="{56B2A45D-F84A-4EAB-B4CE-C4BDE6E864E0}" srcOrd="0" destOrd="0" presId="urn:microsoft.com/office/officeart/2009/3/layout/HorizontalOrganizationChart"/>
    <dgm:cxn modelId="{1DFF3ACB-B30B-444C-B7B2-3B2C6D7B98B3}" type="presParOf" srcId="{BB08BD3A-393E-45C7-ADFA-2A78B7CE3880}" destId="{9B5097F6-0B1B-47DF-A28F-ED0E81F2B45E}" srcOrd="1" destOrd="0" presId="urn:microsoft.com/office/officeart/2009/3/layout/HorizontalOrganizationChart"/>
    <dgm:cxn modelId="{DE4F1294-9AA9-427F-90AE-1A2D30ABC31C}" type="presParOf" srcId="{45F2D209-485A-42CE-8969-95B3EC40526B}" destId="{55D57057-03A0-4B02-B997-1C56E89DA523}" srcOrd="1" destOrd="0" presId="urn:microsoft.com/office/officeart/2009/3/layout/HorizontalOrganizationChart"/>
    <dgm:cxn modelId="{030823EA-D7FF-4F13-851B-D90FF0FF6BB4}" type="presParOf" srcId="{55D57057-03A0-4B02-B997-1C56E89DA523}" destId="{AEB4BC16-32C6-41BD-9918-90598961C1FD}" srcOrd="0" destOrd="0" presId="urn:microsoft.com/office/officeart/2009/3/layout/HorizontalOrganizationChart"/>
    <dgm:cxn modelId="{E3B11AB4-132E-4D11-85D2-BFD809A4E78F}" type="presParOf" srcId="{55D57057-03A0-4B02-B997-1C56E89DA523}" destId="{3C4CD3C8-478A-438D-BDA6-29D15EF08138}" srcOrd="1" destOrd="0" presId="urn:microsoft.com/office/officeart/2009/3/layout/HorizontalOrganizationChart"/>
    <dgm:cxn modelId="{3E16284D-E811-40E5-9613-D0DF83072E80}" type="presParOf" srcId="{3C4CD3C8-478A-438D-BDA6-29D15EF08138}" destId="{1D138645-1E13-4F75-856C-A51342CA37B8}" srcOrd="0" destOrd="0" presId="urn:microsoft.com/office/officeart/2009/3/layout/HorizontalOrganizationChart"/>
    <dgm:cxn modelId="{BEC2DB36-A1EB-4BA3-9F98-94A576D64C1B}" type="presParOf" srcId="{1D138645-1E13-4F75-856C-A51342CA37B8}" destId="{89E6B46F-052F-4397-90F4-AE86C5102F03}" srcOrd="0" destOrd="0" presId="urn:microsoft.com/office/officeart/2009/3/layout/HorizontalOrganizationChart"/>
    <dgm:cxn modelId="{8C86A2FC-E983-45AD-82DC-25D97D2E13F9}" type="presParOf" srcId="{1D138645-1E13-4F75-856C-A51342CA37B8}" destId="{30427E93-0FBF-4F9D-9577-A242B450D146}" srcOrd="1" destOrd="0" presId="urn:microsoft.com/office/officeart/2009/3/layout/HorizontalOrganizationChart"/>
    <dgm:cxn modelId="{3D0BA232-0500-4340-BBFF-307EE8B9C286}" type="presParOf" srcId="{3C4CD3C8-478A-438D-BDA6-29D15EF08138}" destId="{371F7039-4E4A-4AE5-B522-B1CCF9D1BFD2}" srcOrd="1" destOrd="0" presId="urn:microsoft.com/office/officeart/2009/3/layout/HorizontalOrganizationChart"/>
    <dgm:cxn modelId="{48E1A290-EBDE-424E-8944-7E06B8A946B2}" type="presParOf" srcId="{3C4CD3C8-478A-438D-BDA6-29D15EF08138}" destId="{D08FD98B-FF62-4932-A910-EC1A70B983F0}" srcOrd="2" destOrd="0" presId="urn:microsoft.com/office/officeart/2009/3/layout/HorizontalOrganizationChart"/>
    <dgm:cxn modelId="{0D8CF3F0-7499-477F-91A2-C6968170BD11}" type="presParOf" srcId="{55D57057-03A0-4B02-B997-1C56E89DA523}" destId="{6B35A2EE-065D-4605-8BC5-BC1084A7295B}" srcOrd="2" destOrd="0" presId="urn:microsoft.com/office/officeart/2009/3/layout/HorizontalOrganizationChart"/>
    <dgm:cxn modelId="{C262D2B5-8213-43D8-9AE9-6C8A8C86F123}" type="presParOf" srcId="{55D57057-03A0-4B02-B997-1C56E89DA523}" destId="{A934C999-8833-4960-B446-17ECC6ED1A97}" srcOrd="3" destOrd="0" presId="urn:microsoft.com/office/officeart/2009/3/layout/HorizontalOrganizationChart"/>
    <dgm:cxn modelId="{89D00972-C283-4BBF-AB93-F38E7858E636}" type="presParOf" srcId="{A934C999-8833-4960-B446-17ECC6ED1A97}" destId="{4E1221F2-E417-4299-8578-58D697D81B14}" srcOrd="0" destOrd="0" presId="urn:microsoft.com/office/officeart/2009/3/layout/HorizontalOrganizationChart"/>
    <dgm:cxn modelId="{FF526E67-D7A4-4299-8178-EF033E9E05A6}" type="presParOf" srcId="{4E1221F2-E417-4299-8578-58D697D81B14}" destId="{DD878AB5-F54B-4387-B4D5-5998FF0F56A2}" srcOrd="0" destOrd="0" presId="urn:microsoft.com/office/officeart/2009/3/layout/HorizontalOrganizationChart"/>
    <dgm:cxn modelId="{202CB4B6-BF9F-4D03-8795-8341A1B9E038}" type="presParOf" srcId="{4E1221F2-E417-4299-8578-58D697D81B14}" destId="{210E80E1-1917-47FC-8069-D20B52AA5331}" srcOrd="1" destOrd="0" presId="urn:microsoft.com/office/officeart/2009/3/layout/HorizontalOrganizationChart"/>
    <dgm:cxn modelId="{92D8284E-6A3B-4C5B-81EC-E798785BCDEC}" type="presParOf" srcId="{A934C999-8833-4960-B446-17ECC6ED1A97}" destId="{87C1F851-7E24-4216-9ADB-FA2BAEB0DFB1}" srcOrd="1" destOrd="0" presId="urn:microsoft.com/office/officeart/2009/3/layout/HorizontalOrganizationChart"/>
    <dgm:cxn modelId="{A362A55D-C104-425F-8315-DE6059BAA631}" type="presParOf" srcId="{A934C999-8833-4960-B446-17ECC6ED1A97}" destId="{C59397DB-D9C4-4F95-AC85-8EFE878147BC}" srcOrd="2" destOrd="0" presId="urn:microsoft.com/office/officeart/2009/3/layout/HorizontalOrganizationChart"/>
    <dgm:cxn modelId="{4F99F67B-7428-4285-97B8-FCE4B3B89242}" type="presParOf" srcId="{55D57057-03A0-4B02-B997-1C56E89DA523}" destId="{2D600953-3192-4EA3-A48A-93B4ADD335CE}" srcOrd="4" destOrd="0" presId="urn:microsoft.com/office/officeart/2009/3/layout/HorizontalOrganizationChart"/>
    <dgm:cxn modelId="{CE0F0580-2F16-4C22-954F-29CAD52D9B0D}" type="presParOf" srcId="{55D57057-03A0-4B02-B997-1C56E89DA523}" destId="{65F79AFF-672A-47FD-852D-E62A3EC552CB}" srcOrd="5" destOrd="0" presId="urn:microsoft.com/office/officeart/2009/3/layout/HorizontalOrganizationChart"/>
    <dgm:cxn modelId="{CA754243-0C67-4F72-A664-E6ED5F71048A}" type="presParOf" srcId="{65F79AFF-672A-47FD-852D-E62A3EC552CB}" destId="{04DE5429-F072-464D-A6A7-6066F3A17970}" srcOrd="0" destOrd="0" presId="urn:microsoft.com/office/officeart/2009/3/layout/HorizontalOrganizationChart"/>
    <dgm:cxn modelId="{2F87B39C-8524-4BCE-9FDD-0D035359F601}" type="presParOf" srcId="{04DE5429-F072-464D-A6A7-6066F3A17970}" destId="{82C18978-D9E2-4D36-8849-644670106158}" srcOrd="0" destOrd="0" presId="urn:microsoft.com/office/officeart/2009/3/layout/HorizontalOrganizationChart"/>
    <dgm:cxn modelId="{E335A0B4-A50E-4A44-BFFE-7F5E95EAE98A}" type="presParOf" srcId="{04DE5429-F072-464D-A6A7-6066F3A17970}" destId="{035F7BD5-D394-4334-B071-23CEE13E4463}" srcOrd="1" destOrd="0" presId="urn:microsoft.com/office/officeart/2009/3/layout/HorizontalOrganizationChart"/>
    <dgm:cxn modelId="{C10DEE50-8060-4B92-B3F5-08A03A7E0133}" type="presParOf" srcId="{65F79AFF-672A-47FD-852D-E62A3EC552CB}" destId="{38B92102-B13D-4BD0-B041-8254A58B8419}" srcOrd="1" destOrd="0" presId="urn:microsoft.com/office/officeart/2009/3/layout/HorizontalOrganizationChart"/>
    <dgm:cxn modelId="{3FB018F9-2B90-4290-9FC6-7EEE046A4161}" type="presParOf" srcId="{65F79AFF-672A-47FD-852D-E62A3EC552CB}" destId="{CA907E10-0FC9-4827-BF03-F947F0F18F44}" srcOrd="2" destOrd="0" presId="urn:microsoft.com/office/officeart/2009/3/layout/HorizontalOrganizationChart"/>
    <dgm:cxn modelId="{B2DE0A51-F1D0-45FF-BD01-B9FBAA4C485E}" type="presParOf" srcId="{45F2D209-485A-42CE-8969-95B3EC40526B}" destId="{F1F25F73-2870-4D89-850D-4772EE4B148B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1726F7-A655-4AB6-A85D-FB0E64AB9721}" type="doc">
      <dgm:prSet loTypeId="urn:microsoft.com/office/officeart/2005/8/layout/hList3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A2E0EEE-4ED7-47B3-A4DF-0785E743A8C0}">
      <dgm:prSet phldrT="[Text]"/>
      <dgm:spPr/>
      <dgm:t>
        <a:bodyPr/>
        <a:lstStyle/>
        <a:p>
          <a:r>
            <a:rPr lang="fa-IR" dirty="0" smtClean="0"/>
            <a:t>انواع برگ</a:t>
          </a:r>
          <a:endParaRPr lang="en-US" dirty="0"/>
        </a:p>
      </dgm:t>
    </dgm:pt>
    <dgm:pt modelId="{FE8CBB09-5BC2-46DB-B4CD-7CDA233933C1}" type="parTrans" cxnId="{F362E632-46B8-4FC1-A7A4-F97164A66F06}">
      <dgm:prSet/>
      <dgm:spPr/>
      <dgm:t>
        <a:bodyPr/>
        <a:lstStyle/>
        <a:p>
          <a:endParaRPr lang="en-US"/>
        </a:p>
      </dgm:t>
    </dgm:pt>
    <dgm:pt modelId="{C6F7A8A0-3EB7-4C02-9DCF-B4BCE8160810}" type="sibTrans" cxnId="{F362E632-46B8-4FC1-A7A4-F97164A66F06}">
      <dgm:prSet/>
      <dgm:spPr/>
      <dgm:t>
        <a:bodyPr/>
        <a:lstStyle/>
        <a:p>
          <a:endParaRPr lang="en-US"/>
        </a:p>
      </dgm:t>
    </dgm:pt>
    <dgm:pt modelId="{14BC3987-B1AC-4676-9CF4-047FDB95E5AC}">
      <dgm:prSet phldrT="[Text]"/>
      <dgm:spPr/>
      <dgm:t>
        <a:bodyPr/>
        <a:lstStyle/>
        <a:p>
          <a:r>
            <a:rPr lang="fa-IR" dirty="0" smtClean="0"/>
            <a:t>دراز و باریک</a:t>
          </a:r>
          <a:endParaRPr lang="en-US" dirty="0"/>
        </a:p>
      </dgm:t>
    </dgm:pt>
    <dgm:pt modelId="{99EC5111-5F72-47BD-ACB7-74228125D213}" type="parTrans" cxnId="{070005B4-75DF-4F2D-9E40-94E3C7F1E3EF}">
      <dgm:prSet/>
      <dgm:spPr/>
      <dgm:t>
        <a:bodyPr/>
        <a:lstStyle/>
        <a:p>
          <a:endParaRPr lang="en-US"/>
        </a:p>
      </dgm:t>
    </dgm:pt>
    <dgm:pt modelId="{986DB2E1-18DC-45E6-B7F1-99AC105F94CA}" type="sibTrans" cxnId="{070005B4-75DF-4F2D-9E40-94E3C7F1E3EF}">
      <dgm:prSet/>
      <dgm:spPr/>
      <dgm:t>
        <a:bodyPr/>
        <a:lstStyle/>
        <a:p>
          <a:endParaRPr lang="en-US"/>
        </a:p>
      </dgm:t>
    </dgm:pt>
    <dgm:pt modelId="{07B59388-BFD2-4E5E-9541-171ADE37FBBC}">
      <dgm:prSet phldrT="[Text]"/>
      <dgm:spPr/>
      <dgm:t>
        <a:bodyPr/>
        <a:lstStyle/>
        <a:p>
          <a:r>
            <a:rPr lang="fa-IR" dirty="0" smtClean="0"/>
            <a:t>پهن</a:t>
          </a:r>
          <a:endParaRPr lang="en-US" dirty="0"/>
        </a:p>
      </dgm:t>
    </dgm:pt>
    <dgm:pt modelId="{63041415-C049-4927-AAB2-3F5FEA187245}" type="parTrans" cxnId="{8E2F5FA5-A3D5-405C-91A2-3B7567D7CF83}">
      <dgm:prSet/>
      <dgm:spPr/>
      <dgm:t>
        <a:bodyPr/>
        <a:lstStyle/>
        <a:p>
          <a:endParaRPr lang="en-US"/>
        </a:p>
      </dgm:t>
    </dgm:pt>
    <dgm:pt modelId="{67384249-D039-4E70-B006-3A6004F93C22}" type="sibTrans" cxnId="{8E2F5FA5-A3D5-405C-91A2-3B7567D7CF83}">
      <dgm:prSet/>
      <dgm:spPr/>
      <dgm:t>
        <a:bodyPr/>
        <a:lstStyle/>
        <a:p>
          <a:endParaRPr lang="en-US"/>
        </a:p>
      </dgm:t>
    </dgm:pt>
    <dgm:pt modelId="{617F0B20-3136-4DF8-9482-9694FD9FB1BE}">
      <dgm:prSet phldrT="[Text]"/>
      <dgm:spPr/>
      <dgm:t>
        <a:bodyPr/>
        <a:lstStyle/>
        <a:p>
          <a:r>
            <a:rPr lang="fa-IR" dirty="0" smtClean="0"/>
            <a:t>سوزنی</a:t>
          </a:r>
          <a:endParaRPr lang="en-US" dirty="0"/>
        </a:p>
      </dgm:t>
    </dgm:pt>
    <dgm:pt modelId="{4D2B73FD-F8B6-4CA9-8BEC-1434CC35FD74}" type="parTrans" cxnId="{A2D996EB-1F15-421D-8484-7D98650C8DFF}">
      <dgm:prSet/>
      <dgm:spPr/>
      <dgm:t>
        <a:bodyPr/>
        <a:lstStyle/>
        <a:p>
          <a:endParaRPr lang="en-US"/>
        </a:p>
      </dgm:t>
    </dgm:pt>
    <dgm:pt modelId="{01D5B278-65EE-4679-8B10-9F99BCDC4CE2}" type="sibTrans" cxnId="{A2D996EB-1F15-421D-8484-7D98650C8DFF}">
      <dgm:prSet/>
      <dgm:spPr/>
      <dgm:t>
        <a:bodyPr/>
        <a:lstStyle/>
        <a:p>
          <a:endParaRPr lang="en-US"/>
        </a:p>
      </dgm:t>
    </dgm:pt>
    <dgm:pt modelId="{7313DDF9-ECB8-41EF-B9AA-7DD6F266091F}" type="pres">
      <dgm:prSet presAssocID="{0C1726F7-A655-4AB6-A85D-FB0E64AB972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794C5F-120F-4B03-B5BA-D5780A97B36B}" type="pres">
      <dgm:prSet presAssocID="{BA2E0EEE-4ED7-47B3-A4DF-0785E743A8C0}" presName="roof" presStyleLbl="dkBgShp" presStyleIdx="0" presStyleCnt="2"/>
      <dgm:spPr/>
      <dgm:t>
        <a:bodyPr/>
        <a:lstStyle/>
        <a:p>
          <a:endParaRPr lang="en-US"/>
        </a:p>
      </dgm:t>
    </dgm:pt>
    <dgm:pt modelId="{E504C72F-2110-499E-8E66-9565BD56336E}" type="pres">
      <dgm:prSet presAssocID="{BA2E0EEE-4ED7-47B3-A4DF-0785E743A8C0}" presName="pillars" presStyleCnt="0"/>
      <dgm:spPr/>
    </dgm:pt>
    <dgm:pt modelId="{8A669E28-A1E9-40E4-A56D-BA1E86929E9C}" type="pres">
      <dgm:prSet presAssocID="{BA2E0EEE-4ED7-47B3-A4DF-0785E743A8C0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D9F3D0-FCAA-4C0D-B4CA-1ABF2001697D}" type="pres">
      <dgm:prSet presAssocID="{07B59388-BFD2-4E5E-9541-171ADE37FBBC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51BCD3-26F2-4F5A-A621-E4A1DC94A275}" type="pres">
      <dgm:prSet presAssocID="{617F0B20-3136-4DF8-9482-9694FD9FB1BE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7EFDDF-93D9-49B1-9A61-E8393F15A629}" type="pres">
      <dgm:prSet presAssocID="{BA2E0EEE-4ED7-47B3-A4DF-0785E743A8C0}" presName="base" presStyleLbl="dkBgShp" presStyleIdx="1" presStyleCnt="2"/>
      <dgm:spPr/>
    </dgm:pt>
  </dgm:ptLst>
  <dgm:cxnLst>
    <dgm:cxn modelId="{0AD6010C-4D36-4E8C-9AC5-2608DA02320D}" type="presOf" srcId="{0C1726F7-A655-4AB6-A85D-FB0E64AB9721}" destId="{7313DDF9-ECB8-41EF-B9AA-7DD6F266091F}" srcOrd="0" destOrd="0" presId="urn:microsoft.com/office/officeart/2005/8/layout/hList3"/>
    <dgm:cxn modelId="{F362E632-46B8-4FC1-A7A4-F97164A66F06}" srcId="{0C1726F7-A655-4AB6-A85D-FB0E64AB9721}" destId="{BA2E0EEE-4ED7-47B3-A4DF-0785E743A8C0}" srcOrd="0" destOrd="0" parTransId="{FE8CBB09-5BC2-46DB-B4CD-7CDA233933C1}" sibTransId="{C6F7A8A0-3EB7-4C02-9DCF-B4BCE8160810}"/>
    <dgm:cxn modelId="{8E2F5FA5-A3D5-405C-91A2-3B7567D7CF83}" srcId="{BA2E0EEE-4ED7-47B3-A4DF-0785E743A8C0}" destId="{07B59388-BFD2-4E5E-9541-171ADE37FBBC}" srcOrd="1" destOrd="0" parTransId="{63041415-C049-4927-AAB2-3F5FEA187245}" sibTransId="{67384249-D039-4E70-B006-3A6004F93C22}"/>
    <dgm:cxn modelId="{A2D996EB-1F15-421D-8484-7D98650C8DFF}" srcId="{BA2E0EEE-4ED7-47B3-A4DF-0785E743A8C0}" destId="{617F0B20-3136-4DF8-9482-9694FD9FB1BE}" srcOrd="2" destOrd="0" parTransId="{4D2B73FD-F8B6-4CA9-8BEC-1434CC35FD74}" sibTransId="{01D5B278-65EE-4679-8B10-9F99BCDC4CE2}"/>
    <dgm:cxn modelId="{070005B4-75DF-4F2D-9E40-94E3C7F1E3EF}" srcId="{BA2E0EEE-4ED7-47B3-A4DF-0785E743A8C0}" destId="{14BC3987-B1AC-4676-9CF4-047FDB95E5AC}" srcOrd="0" destOrd="0" parTransId="{99EC5111-5F72-47BD-ACB7-74228125D213}" sibTransId="{986DB2E1-18DC-45E6-B7F1-99AC105F94CA}"/>
    <dgm:cxn modelId="{F4FC70CF-0066-495F-B4E4-764A5E017F93}" type="presOf" srcId="{617F0B20-3136-4DF8-9482-9694FD9FB1BE}" destId="{B351BCD3-26F2-4F5A-A621-E4A1DC94A275}" srcOrd="0" destOrd="0" presId="urn:microsoft.com/office/officeart/2005/8/layout/hList3"/>
    <dgm:cxn modelId="{BC24B77B-6A84-4BCD-94C1-3B30469FD790}" type="presOf" srcId="{07B59388-BFD2-4E5E-9541-171ADE37FBBC}" destId="{6ED9F3D0-FCAA-4C0D-B4CA-1ABF2001697D}" srcOrd="0" destOrd="0" presId="urn:microsoft.com/office/officeart/2005/8/layout/hList3"/>
    <dgm:cxn modelId="{EB7A9A67-6D7D-4DF6-88F9-86E524B9F0C8}" type="presOf" srcId="{BA2E0EEE-4ED7-47B3-A4DF-0785E743A8C0}" destId="{4C794C5F-120F-4B03-B5BA-D5780A97B36B}" srcOrd="0" destOrd="0" presId="urn:microsoft.com/office/officeart/2005/8/layout/hList3"/>
    <dgm:cxn modelId="{17AC960A-BF66-430C-B4A2-7A71655D64D2}" type="presOf" srcId="{14BC3987-B1AC-4676-9CF4-047FDB95E5AC}" destId="{8A669E28-A1E9-40E4-A56D-BA1E86929E9C}" srcOrd="0" destOrd="0" presId="urn:microsoft.com/office/officeart/2005/8/layout/hList3"/>
    <dgm:cxn modelId="{8D6F3709-165D-4679-8F88-466B3D925A0A}" type="presParOf" srcId="{7313DDF9-ECB8-41EF-B9AA-7DD6F266091F}" destId="{4C794C5F-120F-4B03-B5BA-D5780A97B36B}" srcOrd="0" destOrd="0" presId="urn:microsoft.com/office/officeart/2005/8/layout/hList3"/>
    <dgm:cxn modelId="{82490437-E841-4160-92C1-911998ABBD80}" type="presParOf" srcId="{7313DDF9-ECB8-41EF-B9AA-7DD6F266091F}" destId="{E504C72F-2110-499E-8E66-9565BD56336E}" srcOrd="1" destOrd="0" presId="urn:microsoft.com/office/officeart/2005/8/layout/hList3"/>
    <dgm:cxn modelId="{527FA5D0-23C1-468F-8D8E-FE1E9EEDF3AC}" type="presParOf" srcId="{E504C72F-2110-499E-8E66-9565BD56336E}" destId="{8A669E28-A1E9-40E4-A56D-BA1E86929E9C}" srcOrd="0" destOrd="0" presId="urn:microsoft.com/office/officeart/2005/8/layout/hList3"/>
    <dgm:cxn modelId="{423FF336-CB23-4D11-9848-80E347D1DAF6}" type="presParOf" srcId="{E504C72F-2110-499E-8E66-9565BD56336E}" destId="{6ED9F3D0-FCAA-4C0D-B4CA-1ABF2001697D}" srcOrd="1" destOrd="0" presId="urn:microsoft.com/office/officeart/2005/8/layout/hList3"/>
    <dgm:cxn modelId="{E1434E7B-899B-4EAA-A358-C87B5B2E8576}" type="presParOf" srcId="{E504C72F-2110-499E-8E66-9565BD56336E}" destId="{B351BCD3-26F2-4F5A-A621-E4A1DC94A275}" srcOrd="2" destOrd="0" presId="urn:microsoft.com/office/officeart/2005/8/layout/hList3"/>
    <dgm:cxn modelId="{B7AEF3A8-AAC3-46C0-B1C3-AE5020EC7C86}" type="presParOf" srcId="{7313DDF9-ECB8-41EF-B9AA-7DD6F266091F}" destId="{777EFDDF-93D9-49B1-9A61-E8393F15A62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499ECB-BD6E-4F97-8777-B69EC83C7BBF}" type="doc">
      <dgm:prSet loTypeId="urn:microsoft.com/office/officeart/2005/8/layout/orgChart1" loCatId="hierarchy" qsTypeId="urn:microsoft.com/office/officeart/2005/8/quickstyle/3d1" qsCatId="3D" csTypeId="urn:microsoft.com/office/officeart/2005/8/colors/accent4_4" csCatId="accent4" phldr="1"/>
      <dgm:spPr/>
      <dgm:t>
        <a:bodyPr/>
        <a:lstStyle/>
        <a:p>
          <a:endParaRPr lang="en-US"/>
        </a:p>
      </dgm:t>
    </dgm:pt>
    <dgm:pt modelId="{537F30C5-3F17-4843-8558-6423123DFD95}">
      <dgm:prSet phldrT="[Text]"/>
      <dgm:spPr/>
      <dgm:t>
        <a:bodyPr/>
        <a:lstStyle/>
        <a:p>
          <a:r>
            <a:rPr lang="fa-IR" smtClean="0"/>
            <a:t>اجزای گل</a:t>
          </a:r>
          <a:endParaRPr lang="en-US" dirty="0"/>
        </a:p>
      </dgm:t>
    </dgm:pt>
    <dgm:pt modelId="{49AB11D4-0268-4F2C-89D7-C964E48053CB}" type="parTrans" cxnId="{9BE9F705-4C88-4E24-AA3A-8614D2139849}">
      <dgm:prSet/>
      <dgm:spPr/>
      <dgm:t>
        <a:bodyPr/>
        <a:lstStyle/>
        <a:p>
          <a:endParaRPr lang="en-US"/>
        </a:p>
      </dgm:t>
    </dgm:pt>
    <dgm:pt modelId="{4D2A7F46-86A0-409A-9F7C-C303733C48D5}" type="sibTrans" cxnId="{9BE9F705-4C88-4E24-AA3A-8614D2139849}">
      <dgm:prSet/>
      <dgm:spPr/>
      <dgm:t>
        <a:bodyPr/>
        <a:lstStyle/>
        <a:p>
          <a:endParaRPr lang="en-US"/>
        </a:p>
      </dgm:t>
    </dgm:pt>
    <dgm:pt modelId="{ABB56741-28B7-4C23-90E0-E873E9694BA0}">
      <dgm:prSet phldrT="[Text]"/>
      <dgm:spPr/>
      <dgm:t>
        <a:bodyPr/>
        <a:lstStyle/>
        <a:p>
          <a:r>
            <a:rPr lang="fa-IR" dirty="0" smtClean="0"/>
            <a:t>کلاله</a:t>
          </a:r>
          <a:endParaRPr lang="en-US" dirty="0"/>
        </a:p>
      </dgm:t>
    </dgm:pt>
    <dgm:pt modelId="{C33EA2EA-2464-4ADF-A242-BB21CE3E3BBD}" type="parTrans" cxnId="{919551BA-7025-403A-BD5F-3FC9A605489E}">
      <dgm:prSet/>
      <dgm:spPr/>
      <dgm:t>
        <a:bodyPr/>
        <a:lstStyle/>
        <a:p>
          <a:endParaRPr lang="en-US"/>
        </a:p>
      </dgm:t>
    </dgm:pt>
    <dgm:pt modelId="{83EFFA5E-DAFD-4E7D-A46F-A52E04CF7392}" type="sibTrans" cxnId="{919551BA-7025-403A-BD5F-3FC9A605489E}">
      <dgm:prSet/>
      <dgm:spPr/>
      <dgm:t>
        <a:bodyPr/>
        <a:lstStyle/>
        <a:p>
          <a:endParaRPr lang="en-US"/>
        </a:p>
      </dgm:t>
    </dgm:pt>
    <dgm:pt modelId="{6B0ED5BB-7988-45D6-A4F6-C4DBE53B3840}">
      <dgm:prSet phldrT="[Text]"/>
      <dgm:spPr/>
      <dgm:t>
        <a:bodyPr/>
        <a:lstStyle/>
        <a:p>
          <a:r>
            <a:rPr lang="fa-IR" dirty="0" smtClean="0"/>
            <a:t>خامه</a:t>
          </a:r>
          <a:endParaRPr lang="en-US" dirty="0"/>
        </a:p>
      </dgm:t>
    </dgm:pt>
    <dgm:pt modelId="{A563016E-DCC6-4C95-8779-8EE713E701F3}" type="parTrans" cxnId="{E89DBC38-CAD2-4F23-93B5-27167BBD6025}">
      <dgm:prSet/>
      <dgm:spPr/>
      <dgm:t>
        <a:bodyPr/>
        <a:lstStyle/>
        <a:p>
          <a:endParaRPr lang="en-US"/>
        </a:p>
      </dgm:t>
    </dgm:pt>
    <dgm:pt modelId="{9E8EA59B-F829-44CB-ABFE-DF3447D25A5B}" type="sibTrans" cxnId="{E89DBC38-CAD2-4F23-93B5-27167BBD6025}">
      <dgm:prSet/>
      <dgm:spPr/>
      <dgm:t>
        <a:bodyPr/>
        <a:lstStyle/>
        <a:p>
          <a:endParaRPr lang="en-US"/>
        </a:p>
      </dgm:t>
    </dgm:pt>
    <dgm:pt modelId="{328CE2C4-A606-4E93-906B-31CD27DB0EEF}">
      <dgm:prSet phldrT="[Text]"/>
      <dgm:spPr/>
      <dgm:t>
        <a:bodyPr/>
        <a:lstStyle/>
        <a:p>
          <a:r>
            <a:rPr lang="fa-IR" dirty="0" smtClean="0"/>
            <a:t>کاسبرگ</a:t>
          </a:r>
          <a:endParaRPr lang="en-US" dirty="0"/>
        </a:p>
      </dgm:t>
    </dgm:pt>
    <dgm:pt modelId="{819D4FC5-1023-4A47-BBF8-0677F5C989F8}" type="parTrans" cxnId="{52A853C7-6FEF-41EF-856C-B462EC47CFED}">
      <dgm:prSet/>
      <dgm:spPr/>
      <dgm:t>
        <a:bodyPr/>
        <a:lstStyle/>
        <a:p>
          <a:endParaRPr lang="en-US"/>
        </a:p>
      </dgm:t>
    </dgm:pt>
    <dgm:pt modelId="{FC60CE03-74D4-486F-9BC9-8B055B00C255}" type="sibTrans" cxnId="{52A853C7-6FEF-41EF-856C-B462EC47CFED}">
      <dgm:prSet/>
      <dgm:spPr/>
      <dgm:t>
        <a:bodyPr/>
        <a:lstStyle/>
        <a:p>
          <a:endParaRPr lang="en-US"/>
        </a:p>
      </dgm:t>
    </dgm:pt>
    <dgm:pt modelId="{5196AE57-2CA4-42D6-8A0E-7A67E055AABF}">
      <dgm:prSet phldrT="[Text]"/>
      <dgm:spPr/>
      <dgm:t>
        <a:bodyPr/>
        <a:lstStyle/>
        <a:p>
          <a:r>
            <a:rPr lang="fa-IR" dirty="0" smtClean="0"/>
            <a:t>مادگی</a:t>
          </a:r>
          <a:endParaRPr lang="en-US" dirty="0"/>
        </a:p>
      </dgm:t>
    </dgm:pt>
    <dgm:pt modelId="{46CDD5DB-BF7A-4B5B-B0AE-ED5B1F822F5B}" type="sibTrans" cxnId="{AF407A75-41CB-41D0-9B16-880A5E2BC5F9}">
      <dgm:prSet/>
      <dgm:spPr/>
      <dgm:t>
        <a:bodyPr/>
        <a:lstStyle/>
        <a:p>
          <a:endParaRPr lang="en-US"/>
        </a:p>
      </dgm:t>
    </dgm:pt>
    <dgm:pt modelId="{770D9C53-E6EB-4832-A444-28834377D0F2}" type="parTrans" cxnId="{AF407A75-41CB-41D0-9B16-880A5E2BC5F9}">
      <dgm:prSet/>
      <dgm:spPr/>
      <dgm:t>
        <a:bodyPr/>
        <a:lstStyle/>
        <a:p>
          <a:endParaRPr lang="en-US"/>
        </a:p>
      </dgm:t>
    </dgm:pt>
    <dgm:pt modelId="{DE4C4878-8878-4DD3-9937-8085D0798713}">
      <dgm:prSet phldrT="[Text]"/>
      <dgm:spPr/>
      <dgm:t>
        <a:bodyPr/>
        <a:lstStyle/>
        <a:p>
          <a:r>
            <a:rPr lang="fa-IR" dirty="0" smtClean="0"/>
            <a:t>تخمدان</a:t>
          </a:r>
          <a:endParaRPr lang="en-US" dirty="0"/>
        </a:p>
      </dgm:t>
    </dgm:pt>
    <dgm:pt modelId="{54FA9210-1657-49CF-BB3D-167725283E1F}" type="parTrans" cxnId="{915D5E63-3697-4AE9-88F0-CD9F3B576A3A}">
      <dgm:prSet/>
      <dgm:spPr/>
      <dgm:t>
        <a:bodyPr/>
        <a:lstStyle/>
        <a:p>
          <a:endParaRPr lang="en-US"/>
        </a:p>
      </dgm:t>
    </dgm:pt>
    <dgm:pt modelId="{EA7C1F0B-A509-4959-93B8-52A37EF0C87A}" type="sibTrans" cxnId="{915D5E63-3697-4AE9-88F0-CD9F3B576A3A}">
      <dgm:prSet/>
      <dgm:spPr/>
      <dgm:t>
        <a:bodyPr/>
        <a:lstStyle/>
        <a:p>
          <a:endParaRPr lang="en-US"/>
        </a:p>
      </dgm:t>
    </dgm:pt>
    <dgm:pt modelId="{CB3A23C8-D039-40EA-ABFE-D6FEA4373EE1}">
      <dgm:prSet phldrT="[Text]"/>
      <dgm:spPr/>
      <dgm:t>
        <a:bodyPr/>
        <a:lstStyle/>
        <a:p>
          <a:r>
            <a:rPr lang="fa-IR" dirty="0" smtClean="0"/>
            <a:t>گلبرگ</a:t>
          </a:r>
          <a:endParaRPr lang="en-US" dirty="0"/>
        </a:p>
      </dgm:t>
    </dgm:pt>
    <dgm:pt modelId="{455DACB4-5899-49B1-854E-B33A05A7C58E}" type="parTrans" cxnId="{EF267AD0-2EF5-4EA0-A0CA-D66008414541}">
      <dgm:prSet/>
      <dgm:spPr/>
      <dgm:t>
        <a:bodyPr/>
        <a:lstStyle/>
        <a:p>
          <a:endParaRPr lang="en-US"/>
        </a:p>
      </dgm:t>
    </dgm:pt>
    <dgm:pt modelId="{522FF02A-7DF1-488B-85D2-26754C903729}" type="sibTrans" cxnId="{EF267AD0-2EF5-4EA0-A0CA-D66008414541}">
      <dgm:prSet/>
      <dgm:spPr/>
      <dgm:t>
        <a:bodyPr/>
        <a:lstStyle/>
        <a:p>
          <a:endParaRPr lang="en-US"/>
        </a:p>
      </dgm:t>
    </dgm:pt>
    <dgm:pt modelId="{AEBFD54A-3764-41A3-8DAF-F9740060334A}">
      <dgm:prSet phldrT="[Text]"/>
      <dgm:spPr/>
      <dgm:t>
        <a:bodyPr/>
        <a:lstStyle/>
        <a:p>
          <a:r>
            <a:rPr lang="fa-IR" dirty="0" smtClean="0"/>
            <a:t>پرچم</a:t>
          </a:r>
          <a:endParaRPr lang="en-US" dirty="0"/>
        </a:p>
      </dgm:t>
    </dgm:pt>
    <dgm:pt modelId="{3E86FC3B-8B95-4BB0-8B2B-85B5819D7832}" type="parTrans" cxnId="{1A4C1A4C-4029-4F1B-A282-FAF128E76B73}">
      <dgm:prSet/>
      <dgm:spPr/>
      <dgm:t>
        <a:bodyPr/>
        <a:lstStyle/>
        <a:p>
          <a:endParaRPr lang="en-US"/>
        </a:p>
      </dgm:t>
    </dgm:pt>
    <dgm:pt modelId="{034A7C12-D313-4F19-818F-20C6FDD9255A}" type="sibTrans" cxnId="{1A4C1A4C-4029-4F1B-A282-FAF128E76B73}">
      <dgm:prSet/>
      <dgm:spPr/>
      <dgm:t>
        <a:bodyPr/>
        <a:lstStyle/>
        <a:p>
          <a:endParaRPr lang="en-US"/>
        </a:p>
      </dgm:t>
    </dgm:pt>
    <dgm:pt modelId="{2CA75EB7-43D4-40D2-B211-A790C1B9AC4B}" type="pres">
      <dgm:prSet presAssocID="{3B499ECB-BD6E-4F97-8777-B69EC83C7B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ACE4938-0E1C-468D-9ED6-DE0DA8628599}" type="pres">
      <dgm:prSet presAssocID="{537F30C5-3F17-4843-8558-6423123DFD95}" presName="hierRoot1" presStyleCnt="0">
        <dgm:presLayoutVars>
          <dgm:hierBranch val="init"/>
        </dgm:presLayoutVars>
      </dgm:prSet>
      <dgm:spPr/>
    </dgm:pt>
    <dgm:pt modelId="{E322D499-632D-4D74-9AC1-B06657DE6004}" type="pres">
      <dgm:prSet presAssocID="{537F30C5-3F17-4843-8558-6423123DFD95}" presName="rootComposite1" presStyleCnt="0"/>
      <dgm:spPr/>
    </dgm:pt>
    <dgm:pt modelId="{7D25A327-F9B8-4C88-8DB9-BC96E4358045}" type="pres">
      <dgm:prSet presAssocID="{537F30C5-3F17-4843-8558-6423123DFD95}" presName="rootText1" presStyleLbl="node0" presStyleIdx="0" presStyleCnt="1">
        <dgm:presLayoutVars>
          <dgm:chPref val="3"/>
        </dgm:presLayoutVars>
      </dgm:prSet>
      <dgm:spPr/>
    </dgm:pt>
    <dgm:pt modelId="{FE89236A-822F-494B-9673-C935724FA4AB}" type="pres">
      <dgm:prSet presAssocID="{537F30C5-3F17-4843-8558-6423123DFD95}" presName="rootConnector1" presStyleLbl="node1" presStyleIdx="0" presStyleCnt="0"/>
      <dgm:spPr/>
    </dgm:pt>
    <dgm:pt modelId="{D2CC90CF-401A-4763-A51F-412711119668}" type="pres">
      <dgm:prSet presAssocID="{537F30C5-3F17-4843-8558-6423123DFD95}" presName="hierChild2" presStyleCnt="0"/>
      <dgm:spPr/>
    </dgm:pt>
    <dgm:pt modelId="{5129DDF2-EFB0-4E0D-9711-1113ADB447D9}" type="pres">
      <dgm:prSet presAssocID="{770D9C53-E6EB-4832-A444-28834377D0F2}" presName="Name37" presStyleLbl="parChTrans1D2" presStyleIdx="0" presStyleCnt="4"/>
      <dgm:spPr/>
    </dgm:pt>
    <dgm:pt modelId="{F64390BE-F548-44ED-87BA-F05487D150D1}" type="pres">
      <dgm:prSet presAssocID="{5196AE57-2CA4-42D6-8A0E-7A67E055AABF}" presName="hierRoot2" presStyleCnt="0">
        <dgm:presLayoutVars>
          <dgm:hierBranch val="init"/>
        </dgm:presLayoutVars>
      </dgm:prSet>
      <dgm:spPr/>
    </dgm:pt>
    <dgm:pt modelId="{3E9588C5-990E-4D7F-8C1D-18E7858DFE28}" type="pres">
      <dgm:prSet presAssocID="{5196AE57-2CA4-42D6-8A0E-7A67E055AABF}" presName="rootComposite" presStyleCnt="0"/>
      <dgm:spPr/>
    </dgm:pt>
    <dgm:pt modelId="{ADFA27B4-202C-4B47-ACF3-7F78388DB98B}" type="pres">
      <dgm:prSet presAssocID="{5196AE57-2CA4-42D6-8A0E-7A67E055AABF}" presName="rootText" presStyleLbl="node2" presStyleIdx="0" presStyleCnt="4">
        <dgm:presLayoutVars>
          <dgm:chPref val="3"/>
        </dgm:presLayoutVars>
      </dgm:prSet>
      <dgm:spPr/>
    </dgm:pt>
    <dgm:pt modelId="{C33E0731-818E-467A-AF91-9454757CA300}" type="pres">
      <dgm:prSet presAssocID="{5196AE57-2CA4-42D6-8A0E-7A67E055AABF}" presName="rootConnector" presStyleLbl="node2" presStyleIdx="0" presStyleCnt="4"/>
      <dgm:spPr/>
    </dgm:pt>
    <dgm:pt modelId="{A6FC91F8-2CE4-4A53-BB6E-41F59AF5B6F7}" type="pres">
      <dgm:prSet presAssocID="{5196AE57-2CA4-42D6-8A0E-7A67E055AABF}" presName="hierChild4" presStyleCnt="0"/>
      <dgm:spPr/>
    </dgm:pt>
    <dgm:pt modelId="{20DD72D3-BA55-47B4-829B-9F351E213824}" type="pres">
      <dgm:prSet presAssocID="{C33EA2EA-2464-4ADF-A242-BB21CE3E3BBD}" presName="Name37" presStyleLbl="parChTrans1D3" presStyleIdx="0" presStyleCnt="3"/>
      <dgm:spPr/>
    </dgm:pt>
    <dgm:pt modelId="{654868EA-BBE6-4661-9165-6CBA466D6C97}" type="pres">
      <dgm:prSet presAssocID="{ABB56741-28B7-4C23-90E0-E873E9694BA0}" presName="hierRoot2" presStyleCnt="0">
        <dgm:presLayoutVars>
          <dgm:hierBranch val="init"/>
        </dgm:presLayoutVars>
      </dgm:prSet>
      <dgm:spPr/>
    </dgm:pt>
    <dgm:pt modelId="{26EEB22E-47B0-4005-8487-BD193B23E182}" type="pres">
      <dgm:prSet presAssocID="{ABB56741-28B7-4C23-90E0-E873E9694BA0}" presName="rootComposite" presStyleCnt="0"/>
      <dgm:spPr/>
    </dgm:pt>
    <dgm:pt modelId="{5324D972-7257-4CB6-AF77-537CE4CE9587}" type="pres">
      <dgm:prSet presAssocID="{ABB56741-28B7-4C23-90E0-E873E9694BA0}" presName="rootText" presStyleLbl="node3" presStyleIdx="0" presStyleCnt="3">
        <dgm:presLayoutVars>
          <dgm:chPref val="3"/>
        </dgm:presLayoutVars>
      </dgm:prSet>
      <dgm:spPr/>
    </dgm:pt>
    <dgm:pt modelId="{9ECA0303-5C1F-438B-B3CB-E9D3B166C91D}" type="pres">
      <dgm:prSet presAssocID="{ABB56741-28B7-4C23-90E0-E873E9694BA0}" presName="rootConnector" presStyleLbl="node3" presStyleIdx="0" presStyleCnt="3"/>
      <dgm:spPr/>
    </dgm:pt>
    <dgm:pt modelId="{7E095F36-F123-4E7F-9B3F-B8C3879059A2}" type="pres">
      <dgm:prSet presAssocID="{ABB56741-28B7-4C23-90E0-E873E9694BA0}" presName="hierChild4" presStyleCnt="0"/>
      <dgm:spPr/>
    </dgm:pt>
    <dgm:pt modelId="{98E6DEE7-BF52-44EC-BD9D-99F3DC77D865}" type="pres">
      <dgm:prSet presAssocID="{ABB56741-28B7-4C23-90E0-E873E9694BA0}" presName="hierChild5" presStyleCnt="0"/>
      <dgm:spPr/>
    </dgm:pt>
    <dgm:pt modelId="{7F6EC2D1-CFAE-4CE8-80C8-9E9294D4DAB8}" type="pres">
      <dgm:prSet presAssocID="{A563016E-DCC6-4C95-8779-8EE713E701F3}" presName="Name37" presStyleLbl="parChTrans1D3" presStyleIdx="1" presStyleCnt="3"/>
      <dgm:spPr/>
    </dgm:pt>
    <dgm:pt modelId="{B5192107-0CFD-422C-8504-99D7353ED9E1}" type="pres">
      <dgm:prSet presAssocID="{6B0ED5BB-7988-45D6-A4F6-C4DBE53B3840}" presName="hierRoot2" presStyleCnt="0">
        <dgm:presLayoutVars>
          <dgm:hierBranch val="init"/>
        </dgm:presLayoutVars>
      </dgm:prSet>
      <dgm:spPr/>
    </dgm:pt>
    <dgm:pt modelId="{F084EA1B-DCC5-4E0B-8A84-CEC1656F2457}" type="pres">
      <dgm:prSet presAssocID="{6B0ED5BB-7988-45D6-A4F6-C4DBE53B3840}" presName="rootComposite" presStyleCnt="0"/>
      <dgm:spPr/>
    </dgm:pt>
    <dgm:pt modelId="{11AA6FDB-3D0B-4F8F-9403-8838232B889E}" type="pres">
      <dgm:prSet presAssocID="{6B0ED5BB-7988-45D6-A4F6-C4DBE53B3840}" presName="rootText" presStyleLbl="node3" presStyleIdx="1" presStyleCnt="3">
        <dgm:presLayoutVars>
          <dgm:chPref val="3"/>
        </dgm:presLayoutVars>
      </dgm:prSet>
      <dgm:spPr/>
    </dgm:pt>
    <dgm:pt modelId="{02CB872A-B918-4297-8D8B-936639DDE76F}" type="pres">
      <dgm:prSet presAssocID="{6B0ED5BB-7988-45D6-A4F6-C4DBE53B3840}" presName="rootConnector" presStyleLbl="node3" presStyleIdx="1" presStyleCnt="3"/>
      <dgm:spPr/>
    </dgm:pt>
    <dgm:pt modelId="{CBD89F55-6779-410C-A8A8-519E93521994}" type="pres">
      <dgm:prSet presAssocID="{6B0ED5BB-7988-45D6-A4F6-C4DBE53B3840}" presName="hierChild4" presStyleCnt="0"/>
      <dgm:spPr/>
    </dgm:pt>
    <dgm:pt modelId="{986D7260-C9A7-4D57-9DC2-4A33E6D8900C}" type="pres">
      <dgm:prSet presAssocID="{6B0ED5BB-7988-45D6-A4F6-C4DBE53B3840}" presName="hierChild5" presStyleCnt="0"/>
      <dgm:spPr/>
    </dgm:pt>
    <dgm:pt modelId="{4DA8E5EA-F93B-4E5D-8279-401ADF1D6F6F}" type="pres">
      <dgm:prSet presAssocID="{54FA9210-1657-49CF-BB3D-167725283E1F}" presName="Name37" presStyleLbl="parChTrans1D3" presStyleIdx="2" presStyleCnt="3"/>
      <dgm:spPr/>
    </dgm:pt>
    <dgm:pt modelId="{EBE1E550-307F-4DCB-B3F9-32E942193F29}" type="pres">
      <dgm:prSet presAssocID="{DE4C4878-8878-4DD3-9937-8085D0798713}" presName="hierRoot2" presStyleCnt="0">
        <dgm:presLayoutVars>
          <dgm:hierBranch val="init"/>
        </dgm:presLayoutVars>
      </dgm:prSet>
      <dgm:spPr/>
    </dgm:pt>
    <dgm:pt modelId="{69D8A430-4C34-435F-A7DA-D95BBF75711B}" type="pres">
      <dgm:prSet presAssocID="{DE4C4878-8878-4DD3-9937-8085D0798713}" presName="rootComposite" presStyleCnt="0"/>
      <dgm:spPr/>
    </dgm:pt>
    <dgm:pt modelId="{18F8C1BC-F867-461D-918E-FE044D6D05B1}" type="pres">
      <dgm:prSet presAssocID="{DE4C4878-8878-4DD3-9937-8085D0798713}" presName="rootText" presStyleLbl="node3" presStyleIdx="2" presStyleCnt="3">
        <dgm:presLayoutVars>
          <dgm:chPref val="3"/>
        </dgm:presLayoutVars>
      </dgm:prSet>
      <dgm:spPr/>
    </dgm:pt>
    <dgm:pt modelId="{8E30D430-1B0B-4121-80DF-A3F0FB26EBD2}" type="pres">
      <dgm:prSet presAssocID="{DE4C4878-8878-4DD3-9937-8085D0798713}" presName="rootConnector" presStyleLbl="node3" presStyleIdx="2" presStyleCnt="3"/>
      <dgm:spPr/>
    </dgm:pt>
    <dgm:pt modelId="{B96F288E-92A6-4324-9ABD-EDC6E773208F}" type="pres">
      <dgm:prSet presAssocID="{DE4C4878-8878-4DD3-9937-8085D0798713}" presName="hierChild4" presStyleCnt="0"/>
      <dgm:spPr/>
    </dgm:pt>
    <dgm:pt modelId="{78777900-E835-4F06-A7EB-123F0ED56E60}" type="pres">
      <dgm:prSet presAssocID="{DE4C4878-8878-4DD3-9937-8085D0798713}" presName="hierChild5" presStyleCnt="0"/>
      <dgm:spPr/>
    </dgm:pt>
    <dgm:pt modelId="{76623BA1-77E3-4D0B-A9C1-A3EBC9206E50}" type="pres">
      <dgm:prSet presAssocID="{5196AE57-2CA4-42D6-8A0E-7A67E055AABF}" presName="hierChild5" presStyleCnt="0"/>
      <dgm:spPr/>
    </dgm:pt>
    <dgm:pt modelId="{56E4C39E-76CB-4040-A754-6A45708CC88C}" type="pres">
      <dgm:prSet presAssocID="{819D4FC5-1023-4A47-BBF8-0677F5C989F8}" presName="Name37" presStyleLbl="parChTrans1D2" presStyleIdx="1" presStyleCnt="4"/>
      <dgm:spPr/>
    </dgm:pt>
    <dgm:pt modelId="{B323F246-A386-4C9D-B185-559B0E099460}" type="pres">
      <dgm:prSet presAssocID="{328CE2C4-A606-4E93-906B-31CD27DB0EEF}" presName="hierRoot2" presStyleCnt="0">
        <dgm:presLayoutVars>
          <dgm:hierBranch val="init"/>
        </dgm:presLayoutVars>
      </dgm:prSet>
      <dgm:spPr/>
    </dgm:pt>
    <dgm:pt modelId="{5B1DF973-5A57-4067-942C-6E217FDF2882}" type="pres">
      <dgm:prSet presAssocID="{328CE2C4-A606-4E93-906B-31CD27DB0EEF}" presName="rootComposite" presStyleCnt="0"/>
      <dgm:spPr/>
    </dgm:pt>
    <dgm:pt modelId="{1D6C751B-6987-4BFD-A084-46A50AC81DAE}" type="pres">
      <dgm:prSet presAssocID="{328CE2C4-A606-4E93-906B-31CD27DB0EEF}" presName="rootText" presStyleLbl="node2" presStyleIdx="1" presStyleCnt="4">
        <dgm:presLayoutVars>
          <dgm:chPref val="3"/>
        </dgm:presLayoutVars>
      </dgm:prSet>
      <dgm:spPr/>
    </dgm:pt>
    <dgm:pt modelId="{277C6389-B15A-4566-876E-9DFBD0B4F2E5}" type="pres">
      <dgm:prSet presAssocID="{328CE2C4-A606-4E93-906B-31CD27DB0EEF}" presName="rootConnector" presStyleLbl="node2" presStyleIdx="1" presStyleCnt="4"/>
      <dgm:spPr/>
    </dgm:pt>
    <dgm:pt modelId="{89DDA511-3950-4D3A-93AE-3CE6186211D9}" type="pres">
      <dgm:prSet presAssocID="{328CE2C4-A606-4E93-906B-31CD27DB0EEF}" presName="hierChild4" presStyleCnt="0"/>
      <dgm:spPr/>
    </dgm:pt>
    <dgm:pt modelId="{75B7EB73-8F6D-4727-874E-8DEFE6232122}" type="pres">
      <dgm:prSet presAssocID="{328CE2C4-A606-4E93-906B-31CD27DB0EEF}" presName="hierChild5" presStyleCnt="0"/>
      <dgm:spPr/>
    </dgm:pt>
    <dgm:pt modelId="{A3C48DD2-AD6B-483F-9BB3-0580303F353F}" type="pres">
      <dgm:prSet presAssocID="{455DACB4-5899-49B1-854E-B33A05A7C58E}" presName="Name37" presStyleLbl="parChTrans1D2" presStyleIdx="2" presStyleCnt="4"/>
      <dgm:spPr/>
    </dgm:pt>
    <dgm:pt modelId="{F29B3830-B958-427B-B142-0A0952A833DD}" type="pres">
      <dgm:prSet presAssocID="{CB3A23C8-D039-40EA-ABFE-D6FEA4373EE1}" presName="hierRoot2" presStyleCnt="0">
        <dgm:presLayoutVars>
          <dgm:hierBranch val="init"/>
        </dgm:presLayoutVars>
      </dgm:prSet>
      <dgm:spPr/>
    </dgm:pt>
    <dgm:pt modelId="{248C0ABC-6141-4867-8DB5-DAB323B40C92}" type="pres">
      <dgm:prSet presAssocID="{CB3A23C8-D039-40EA-ABFE-D6FEA4373EE1}" presName="rootComposite" presStyleCnt="0"/>
      <dgm:spPr/>
    </dgm:pt>
    <dgm:pt modelId="{33E5930A-C16B-498D-8626-DAB709727458}" type="pres">
      <dgm:prSet presAssocID="{CB3A23C8-D039-40EA-ABFE-D6FEA4373EE1}" presName="rootText" presStyleLbl="node2" presStyleIdx="2" presStyleCnt="4">
        <dgm:presLayoutVars>
          <dgm:chPref val="3"/>
        </dgm:presLayoutVars>
      </dgm:prSet>
      <dgm:spPr/>
    </dgm:pt>
    <dgm:pt modelId="{F6D738C7-BB58-4602-8015-FFB6D2D454B6}" type="pres">
      <dgm:prSet presAssocID="{CB3A23C8-D039-40EA-ABFE-D6FEA4373EE1}" presName="rootConnector" presStyleLbl="node2" presStyleIdx="2" presStyleCnt="4"/>
      <dgm:spPr/>
    </dgm:pt>
    <dgm:pt modelId="{4EBC77CA-D866-44CD-942E-B5C3380847CA}" type="pres">
      <dgm:prSet presAssocID="{CB3A23C8-D039-40EA-ABFE-D6FEA4373EE1}" presName="hierChild4" presStyleCnt="0"/>
      <dgm:spPr/>
    </dgm:pt>
    <dgm:pt modelId="{9B3E5D22-77EE-4D92-B366-7939B99056F6}" type="pres">
      <dgm:prSet presAssocID="{CB3A23C8-D039-40EA-ABFE-D6FEA4373EE1}" presName="hierChild5" presStyleCnt="0"/>
      <dgm:spPr/>
    </dgm:pt>
    <dgm:pt modelId="{4EC7EDBE-8FA3-4984-9F07-A329BDA5843F}" type="pres">
      <dgm:prSet presAssocID="{3E86FC3B-8B95-4BB0-8B2B-85B5819D7832}" presName="Name37" presStyleLbl="parChTrans1D2" presStyleIdx="3" presStyleCnt="4"/>
      <dgm:spPr/>
    </dgm:pt>
    <dgm:pt modelId="{7CF7520D-5D20-437A-86C0-42A3B51B08F3}" type="pres">
      <dgm:prSet presAssocID="{AEBFD54A-3764-41A3-8DAF-F9740060334A}" presName="hierRoot2" presStyleCnt="0">
        <dgm:presLayoutVars>
          <dgm:hierBranch val="init"/>
        </dgm:presLayoutVars>
      </dgm:prSet>
      <dgm:spPr/>
    </dgm:pt>
    <dgm:pt modelId="{B95479E4-DC69-4DE1-9900-487F1C36B6E9}" type="pres">
      <dgm:prSet presAssocID="{AEBFD54A-3764-41A3-8DAF-F9740060334A}" presName="rootComposite" presStyleCnt="0"/>
      <dgm:spPr/>
    </dgm:pt>
    <dgm:pt modelId="{06B2B369-3ECD-47E1-BE2A-7CDA5902DA40}" type="pres">
      <dgm:prSet presAssocID="{AEBFD54A-3764-41A3-8DAF-F9740060334A}" presName="rootText" presStyleLbl="node2" presStyleIdx="3" presStyleCnt="4">
        <dgm:presLayoutVars>
          <dgm:chPref val="3"/>
        </dgm:presLayoutVars>
      </dgm:prSet>
      <dgm:spPr/>
    </dgm:pt>
    <dgm:pt modelId="{BF25C9FB-705F-4C13-8501-3ED9A720F89B}" type="pres">
      <dgm:prSet presAssocID="{AEBFD54A-3764-41A3-8DAF-F9740060334A}" presName="rootConnector" presStyleLbl="node2" presStyleIdx="3" presStyleCnt="4"/>
      <dgm:spPr/>
    </dgm:pt>
    <dgm:pt modelId="{20639E50-4EE3-41C4-B809-476D4E086554}" type="pres">
      <dgm:prSet presAssocID="{AEBFD54A-3764-41A3-8DAF-F9740060334A}" presName="hierChild4" presStyleCnt="0"/>
      <dgm:spPr/>
    </dgm:pt>
    <dgm:pt modelId="{4FB91784-6BF6-4A9F-B84A-AC923B876BC1}" type="pres">
      <dgm:prSet presAssocID="{AEBFD54A-3764-41A3-8DAF-F9740060334A}" presName="hierChild5" presStyleCnt="0"/>
      <dgm:spPr/>
    </dgm:pt>
    <dgm:pt modelId="{AA6CB327-2074-4092-8897-91798D1BA8E8}" type="pres">
      <dgm:prSet presAssocID="{537F30C5-3F17-4843-8558-6423123DFD95}" presName="hierChild3" presStyleCnt="0"/>
      <dgm:spPr/>
    </dgm:pt>
  </dgm:ptLst>
  <dgm:cxnLst>
    <dgm:cxn modelId="{9BE9F705-4C88-4E24-AA3A-8614D2139849}" srcId="{3B499ECB-BD6E-4F97-8777-B69EC83C7BBF}" destId="{537F30C5-3F17-4843-8558-6423123DFD95}" srcOrd="0" destOrd="0" parTransId="{49AB11D4-0268-4F2C-89D7-C964E48053CB}" sibTransId="{4D2A7F46-86A0-409A-9F7C-C303733C48D5}"/>
    <dgm:cxn modelId="{1A4C1A4C-4029-4F1B-A282-FAF128E76B73}" srcId="{537F30C5-3F17-4843-8558-6423123DFD95}" destId="{AEBFD54A-3764-41A3-8DAF-F9740060334A}" srcOrd="3" destOrd="0" parTransId="{3E86FC3B-8B95-4BB0-8B2B-85B5819D7832}" sibTransId="{034A7C12-D313-4F19-818F-20C6FDD9255A}"/>
    <dgm:cxn modelId="{BB522198-3B51-4A51-828B-BB6C37F5174B}" type="presOf" srcId="{DE4C4878-8878-4DD3-9937-8085D0798713}" destId="{8E30D430-1B0B-4121-80DF-A3F0FB26EBD2}" srcOrd="1" destOrd="0" presId="urn:microsoft.com/office/officeart/2005/8/layout/orgChart1"/>
    <dgm:cxn modelId="{AFD127EC-FC57-4A38-8EDA-48A754D42FC1}" type="presOf" srcId="{DE4C4878-8878-4DD3-9937-8085D0798713}" destId="{18F8C1BC-F867-461D-918E-FE044D6D05B1}" srcOrd="0" destOrd="0" presId="urn:microsoft.com/office/officeart/2005/8/layout/orgChart1"/>
    <dgm:cxn modelId="{BBA13EA3-D3C3-43EA-9F5F-56485ACD8AE3}" type="presOf" srcId="{3B499ECB-BD6E-4F97-8777-B69EC83C7BBF}" destId="{2CA75EB7-43D4-40D2-B211-A790C1B9AC4B}" srcOrd="0" destOrd="0" presId="urn:microsoft.com/office/officeart/2005/8/layout/orgChart1"/>
    <dgm:cxn modelId="{BFAB35EE-BC80-4FF8-8148-E62DD9E7FBCC}" type="presOf" srcId="{C33EA2EA-2464-4ADF-A242-BB21CE3E3BBD}" destId="{20DD72D3-BA55-47B4-829B-9F351E213824}" srcOrd="0" destOrd="0" presId="urn:microsoft.com/office/officeart/2005/8/layout/orgChart1"/>
    <dgm:cxn modelId="{D5E80F15-F84A-414A-BBB1-C5AE98500014}" type="presOf" srcId="{455DACB4-5899-49B1-854E-B33A05A7C58E}" destId="{A3C48DD2-AD6B-483F-9BB3-0580303F353F}" srcOrd="0" destOrd="0" presId="urn:microsoft.com/office/officeart/2005/8/layout/orgChart1"/>
    <dgm:cxn modelId="{96A26401-7D83-45A9-9DCB-61448B2012CA}" type="presOf" srcId="{CB3A23C8-D039-40EA-ABFE-D6FEA4373EE1}" destId="{33E5930A-C16B-498D-8626-DAB709727458}" srcOrd="0" destOrd="0" presId="urn:microsoft.com/office/officeart/2005/8/layout/orgChart1"/>
    <dgm:cxn modelId="{EE389112-8ED0-430F-B8E8-763F503F69C7}" type="presOf" srcId="{CB3A23C8-D039-40EA-ABFE-D6FEA4373EE1}" destId="{F6D738C7-BB58-4602-8015-FFB6D2D454B6}" srcOrd="1" destOrd="0" presId="urn:microsoft.com/office/officeart/2005/8/layout/orgChart1"/>
    <dgm:cxn modelId="{946D7856-CC21-49E1-A11E-A2435A2D3166}" type="presOf" srcId="{6B0ED5BB-7988-45D6-A4F6-C4DBE53B3840}" destId="{02CB872A-B918-4297-8D8B-936639DDE76F}" srcOrd="1" destOrd="0" presId="urn:microsoft.com/office/officeart/2005/8/layout/orgChart1"/>
    <dgm:cxn modelId="{915D5E63-3697-4AE9-88F0-CD9F3B576A3A}" srcId="{5196AE57-2CA4-42D6-8A0E-7A67E055AABF}" destId="{DE4C4878-8878-4DD3-9937-8085D0798713}" srcOrd="2" destOrd="0" parTransId="{54FA9210-1657-49CF-BB3D-167725283E1F}" sibTransId="{EA7C1F0B-A509-4959-93B8-52A37EF0C87A}"/>
    <dgm:cxn modelId="{52A853C7-6FEF-41EF-856C-B462EC47CFED}" srcId="{537F30C5-3F17-4843-8558-6423123DFD95}" destId="{328CE2C4-A606-4E93-906B-31CD27DB0EEF}" srcOrd="1" destOrd="0" parTransId="{819D4FC5-1023-4A47-BBF8-0677F5C989F8}" sibTransId="{FC60CE03-74D4-486F-9BC9-8B055B00C255}"/>
    <dgm:cxn modelId="{D0949F90-729A-4FCC-87E4-0B317BC08016}" type="presOf" srcId="{770D9C53-E6EB-4832-A444-28834377D0F2}" destId="{5129DDF2-EFB0-4E0D-9711-1113ADB447D9}" srcOrd="0" destOrd="0" presId="urn:microsoft.com/office/officeart/2005/8/layout/orgChart1"/>
    <dgm:cxn modelId="{AEA0F0CF-3BFC-4443-A0B1-52F4451FB144}" type="presOf" srcId="{328CE2C4-A606-4E93-906B-31CD27DB0EEF}" destId="{1D6C751B-6987-4BFD-A084-46A50AC81DAE}" srcOrd="0" destOrd="0" presId="urn:microsoft.com/office/officeart/2005/8/layout/orgChart1"/>
    <dgm:cxn modelId="{A9FF0BD0-CAAE-443B-9EFF-116C514AC766}" type="presOf" srcId="{AEBFD54A-3764-41A3-8DAF-F9740060334A}" destId="{BF25C9FB-705F-4C13-8501-3ED9A720F89B}" srcOrd="1" destOrd="0" presId="urn:microsoft.com/office/officeart/2005/8/layout/orgChart1"/>
    <dgm:cxn modelId="{CA6630E6-2ABB-496A-961D-6E9927157BB6}" type="presOf" srcId="{6B0ED5BB-7988-45D6-A4F6-C4DBE53B3840}" destId="{11AA6FDB-3D0B-4F8F-9403-8838232B889E}" srcOrd="0" destOrd="0" presId="urn:microsoft.com/office/officeart/2005/8/layout/orgChart1"/>
    <dgm:cxn modelId="{BB9E6C89-6C1F-409B-9EEE-00AFFF9B90AA}" type="presOf" srcId="{54FA9210-1657-49CF-BB3D-167725283E1F}" destId="{4DA8E5EA-F93B-4E5D-8279-401ADF1D6F6F}" srcOrd="0" destOrd="0" presId="urn:microsoft.com/office/officeart/2005/8/layout/orgChart1"/>
    <dgm:cxn modelId="{5CA83BC4-799C-45DF-BEA5-20F2FB2EBEC5}" type="presOf" srcId="{3E86FC3B-8B95-4BB0-8B2B-85B5819D7832}" destId="{4EC7EDBE-8FA3-4984-9F07-A329BDA5843F}" srcOrd="0" destOrd="0" presId="urn:microsoft.com/office/officeart/2005/8/layout/orgChart1"/>
    <dgm:cxn modelId="{919551BA-7025-403A-BD5F-3FC9A605489E}" srcId="{5196AE57-2CA4-42D6-8A0E-7A67E055AABF}" destId="{ABB56741-28B7-4C23-90E0-E873E9694BA0}" srcOrd="0" destOrd="0" parTransId="{C33EA2EA-2464-4ADF-A242-BB21CE3E3BBD}" sibTransId="{83EFFA5E-DAFD-4E7D-A46F-A52E04CF7392}"/>
    <dgm:cxn modelId="{CEF44ED6-AB6F-4AF2-967E-F5CBCBF56A73}" type="presOf" srcId="{ABB56741-28B7-4C23-90E0-E873E9694BA0}" destId="{9ECA0303-5C1F-438B-B3CB-E9D3B166C91D}" srcOrd="1" destOrd="0" presId="urn:microsoft.com/office/officeart/2005/8/layout/orgChart1"/>
    <dgm:cxn modelId="{0E176ABD-2216-4E8F-9697-691979C89616}" type="presOf" srcId="{537F30C5-3F17-4843-8558-6423123DFD95}" destId="{7D25A327-F9B8-4C88-8DB9-BC96E4358045}" srcOrd="0" destOrd="0" presId="urn:microsoft.com/office/officeart/2005/8/layout/orgChart1"/>
    <dgm:cxn modelId="{049CD0AA-28DD-4B63-9635-F0243EA46EF8}" type="presOf" srcId="{328CE2C4-A606-4E93-906B-31CD27DB0EEF}" destId="{277C6389-B15A-4566-876E-9DFBD0B4F2E5}" srcOrd="1" destOrd="0" presId="urn:microsoft.com/office/officeart/2005/8/layout/orgChart1"/>
    <dgm:cxn modelId="{A4024033-78E3-4D1D-9E07-2F29D8673E37}" type="presOf" srcId="{537F30C5-3F17-4843-8558-6423123DFD95}" destId="{FE89236A-822F-494B-9673-C935724FA4AB}" srcOrd="1" destOrd="0" presId="urn:microsoft.com/office/officeart/2005/8/layout/orgChart1"/>
    <dgm:cxn modelId="{6B04846D-CFEC-4443-ABD0-FE23ABAAE72F}" type="presOf" srcId="{819D4FC5-1023-4A47-BBF8-0677F5C989F8}" destId="{56E4C39E-76CB-4040-A754-6A45708CC88C}" srcOrd="0" destOrd="0" presId="urn:microsoft.com/office/officeart/2005/8/layout/orgChart1"/>
    <dgm:cxn modelId="{0346AC5A-EDA4-4D17-B4D0-8E01DD164D30}" type="presOf" srcId="{5196AE57-2CA4-42D6-8A0E-7A67E055AABF}" destId="{C33E0731-818E-467A-AF91-9454757CA300}" srcOrd="1" destOrd="0" presId="urn:microsoft.com/office/officeart/2005/8/layout/orgChart1"/>
    <dgm:cxn modelId="{EF267AD0-2EF5-4EA0-A0CA-D66008414541}" srcId="{537F30C5-3F17-4843-8558-6423123DFD95}" destId="{CB3A23C8-D039-40EA-ABFE-D6FEA4373EE1}" srcOrd="2" destOrd="0" parTransId="{455DACB4-5899-49B1-854E-B33A05A7C58E}" sibTransId="{522FF02A-7DF1-488B-85D2-26754C903729}"/>
    <dgm:cxn modelId="{DC8F3BC1-1A6F-493B-8064-D07F13D7E206}" type="presOf" srcId="{5196AE57-2CA4-42D6-8A0E-7A67E055AABF}" destId="{ADFA27B4-202C-4B47-ACF3-7F78388DB98B}" srcOrd="0" destOrd="0" presId="urn:microsoft.com/office/officeart/2005/8/layout/orgChart1"/>
    <dgm:cxn modelId="{05B9F5E7-FF52-45C9-AFA0-E0B7D028AFBF}" type="presOf" srcId="{AEBFD54A-3764-41A3-8DAF-F9740060334A}" destId="{06B2B369-3ECD-47E1-BE2A-7CDA5902DA40}" srcOrd="0" destOrd="0" presId="urn:microsoft.com/office/officeart/2005/8/layout/orgChart1"/>
    <dgm:cxn modelId="{A2B22834-FCC9-404D-9B71-3D2332CF2B94}" type="presOf" srcId="{A563016E-DCC6-4C95-8779-8EE713E701F3}" destId="{7F6EC2D1-CFAE-4CE8-80C8-9E9294D4DAB8}" srcOrd="0" destOrd="0" presId="urn:microsoft.com/office/officeart/2005/8/layout/orgChart1"/>
    <dgm:cxn modelId="{AF407A75-41CB-41D0-9B16-880A5E2BC5F9}" srcId="{537F30C5-3F17-4843-8558-6423123DFD95}" destId="{5196AE57-2CA4-42D6-8A0E-7A67E055AABF}" srcOrd="0" destOrd="0" parTransId="{770D9C53-E6EB-4832-A444-28834377D0F2}" sibTransId="{46CDD5DB-BF7A-4B5B-B0AE-ED5B1F822F5B}"/>
    <dgm:cxn modelId="{9DC98CC0-A407-473D-9B5B-A6199FF215DD}" type="presOf" srcId="{ABB56741-28B7-4C23-90E0-E873E9694BA0}" destId="{5324D972-7257-4CB6-AF77-537CE4CE9587}" srcOrd="0" destOrd="0" presId="urn:microsoft.com/office/officeart/2005/8/layout/orgChart1"/>
    <dgm:cxn modelId="{E89DBC38-CAD2-4F23-93B5-27167BBD6025}" srcId="{5196AE57-2CA4-42D6-8A0E-7A67E055AABF}" destId="{6B0ED5BB-7988-45D6-A4F6-C4DBE53B3840}" srcOrd="1" destOrd="0" parTransId="{A563016E-DCC6-4C95-8779-8EE713E701F3}" sibTransId="{9E8EA59B-F829-44CB-ABFE-DF3447D25A5B}"/>
    <dgm:cxn modelId="{AD63A7AB-3D79-4066-B2FE-C60474DA04C8}" type="presParOf" srcId="{2CA75EB7-43D4-40D2-B211-A790C1B9AC4B}" destId="{2ACE4938-0E1C-468D-9ED6-DE0DA8628599}" srcOrd="0" destOrd="0" presId="urn:microsoft.com/office/officeart/2005/8/layout/orgChart1"/>
    <dgm:cxn modelId="{FEBE5448-6674-492D-9E78-53B0EB0EF67B}" type="presParOf" srcId="{2ACE4938-0E1C-468D-9ED6-DE0DA8628599}" destId="{E322D499-632D-4D74-9AC1-B06657DE6004}" srcOrd="0" destOrd="0" presId="urn:microsoft.com/office/officeart/2005/8/layout/orgChart1"/>
    <dgm:cxn modelId="{CA31D00F-8165-46BD-BCEC-836028C50B5B}" type="presParOf" srcId="{E322D499-632D-4D74-9AC1-B06657DE6004}" destId="{7D25A327-F9B8-4C88-8DB9-BC96E4358045}" srcOrd="0" destOrd="0" presId="urn:microsoft.com/office/officeart/2005/8/layout/orgChart1"/>
    <dgm:cxn modelId="{D3153075-57FE-4C1F-90E4-F0CA5B7D8030}" type="presParOf" srcId="{E322D499-632D-4D74-9AC1-B06657DE6004}" destId="{FE89236A-822F-494B-9673-C935724FA4AB}" srcOrd="1" destOrd="0" presId="urn:microsoft.com/office/officeart/2005/8/layout/orgChart1"/>
    <dgm:cxn modelId="{C6ECD311-5F8C-4976-BA26-3364047CE4EA}" type="presParOf" srcId="{2ACE4938-0E1C-468D-9ED6-DE0DA8628599}" destId="{D2CC90CF-401A-4763-A51F-412711119668}" srcOrd="1" destOrd="0" presId="urn:microsoft.com/office/officeart/2005/8/layout/orgChart1"/>
    <dgm:cxn modelId="{1734B2A1-641C-40D9-8D6F-DCE756856E4C}" type="presParOf" srcId="{D2CC90CF-401A-4763-A51F-412711119668}" destId="{5129DDF2-EFB0-4E0D-9711-1113ADB447D9}" srcOrd="0" destOrd="0" presId="urn:microsoft.com/office/officeart/2005/8/layout/orgChart1"/>
    <dgm:cxn modelId="{A55E1614-BFBE-4010-8E38-BE4530538D97}" type="presParOf" srcId="{D2CC90CF-401A-4763-A51F-412711119668}" destId="{F64390BE-F548-44ED-87BA-F05487D150D1}" srcOrd="1" destOrd="0" presId="urn:microsoft.com/office/officeart/2005/8/layout/orgChart1"/>
    <dgm:cxn modelId="{E8AEDD84-BF88-4AA4-AC7B-7C7D697E098D}" type="presParOf" srcId="{F64390BE-F548-44ED-87BA-F05487D150D1}" destId="{3E9588C5-990E-4D7F-8C1D-18E7858DFE28}" srcOrd="0" destOrd="0" presId="urn:microsoft.com/office/officeart/2005/8/layout/orgChart1"/>
    <dgm:cxn modelId="{DEDD794F-578B-4AD6-BD75-6049D6ED9C41}" type="presParOf" srcId="{3E9588C5-990E-4D7F-8C1D-18E7858DFE28}" destId="{ADFA27B4-202C-4B47-ACF3-7F78388DB98B}" srcOrd="0" destOrd="0" presId="urn:microsoft.com/office/officeart/2005/8/layout/orgChart1"/>
    <dgm:cxn modelId="{BCD1D581-2EB5-4039-BF2F-9773F53980D9}" type="presParOf" srcId="{3E9588C5-990E-4D7F-8C1D-18E7858DFE28}" destId="{C33E0731-818E-467A-AF91-9454757CA300}" srcOrd="1" destOrd="0" presId="urn:microsoft.com/office/officeart/2005/8/layout/orgChart1"/>
    <dgm:cxn modelId="{BC9C4AFE-3568-4930-98AC-C7F8B0B7EC77}" type="presParOf" srcId="{F64390BE-F548-44ED-87BA-F05487D150D1}" destId="{A6FC91F8-2CE4-4A53-BB6E-41F59AF5B6F7}" srcOrd="1" destOrd="0" presId="urn:microsoft.com/office/officeart/2005/8/layout/orgChart1"/>
    <dgm:cxn modelId="{C1AC1DBF-EC4E-4D1D-B0FC-CDC6650EC711}" type="presParOf" srcId="{A6FC91F8-2CE4-4A53-BB6E-41F59AF5B6F7}" destId="{20DD72D3-BA55-47B4-829B-9F351E213824}" srcOrd="0" destOrd="0" presId="urn:microsoft.com/office/officeart/2005/8/layout/orgChart1"/>
    <dgm:cxn modelId="{F991FEBD-D6B0-4C6D-966C-65E74282DCF0}" type="presParOf" srcId="{A6FC91F8-2CE4-4A53-BB6E-41F59AF5B6F7}" destId="{654868EA-BBE6-4661-9165-6CBA466D6C97}" srcOrd="1" destOrd="0" presId="urn:microsoft.com/office/officeart/2005/8/layout/orgChart1"/>
    <dgm:cxn modelId="{2685C76E-ACAC-4329-B27C-729E361506B0}" type="presParOf" srcId="{654868EA-BBE6-4661-9165-6CBA466D6C97}" destId="{26EEB22E-47B0-4005-8487-BD193B23E182}" srcOrd="0" destOrd="0" presId="urn:microsoft.com/office/officeart/2005/8/layout/orgChart1"/>
    <dgm:cxn modelId="{5ACC5F6C-3235-4D5A-8FF6-0909F0B74832}" type="presParOf" srcId="{26EEB22E-47B0-4005-8487-BD193B23E182}" destId="{5324D972-7257-4CB6-AF77-537CE4CE9587}" srcOrd="0" destOrd="0" presId="urn:microsoft.com/office/officeart/2005/8/layout/orgChart1"/>
    <dgm:cxn modelId="{33305E9D-268E-428C-A3EF-EA4C1523D497}" type="presParOf" srcId="{26EEB22E-47B0-4005-8487-BD193B23E182}" destId="{9ECA0303-5C1F-438B-B3CB-E9D3B166C91D}" srcOrd="1" destOrd="0" presId="urn:microsoft.com/office/officeart/2005/8/layout/orgChart1"/>
    <dgm:cxn modelId="{AA45D8E4-BCA9-42CA-9727-0CE5A7B9B652}" type="presParOf" srcId="{654868EA-BBE6-4661-9165-6CBA466D6C97}" destId="{7E095F36-F123-4E7F-9B3F-B8C3879059A2}" srcOrd="1" destOrd="0" presId="urn:microsoft.com/office/officeart/2005/8/layout/orgChart1"/>
    <dgm:cxn modelId="{C0FD8209-9AF7-4467-B6C5-58CC04C01F7C}" type="presParOf" srcId="{654868EA-BBE6-4661-9165-6CBA466D6C97}" destId="{98E6DEE7-BF52-44EC-BD9D-99F3DC77D865}" srcOrd="2" destOrd="0" presId="urn:microsoft.com/office/officeart/2005/8/layout/orgChart1"/>
    <dgm:cxn modelId="{5548BFC3-7873-4BD4-85A5-3A2535320D03}" type="presParOf" srcId="{A6FC91F8-2CE4-4A53-BB6E-41F59AF5B6F7}" destId="{7F6EC2D1-CFAE-4CE8-80C8-9E9294D4DAB8}" srcOrd="2" destOrd="0" presId="urn:microsoft.com/office/officeart/2005/8/layout/orgChart1"/>
    <dgm:cxn modelId="{71F2CA68-CEE7-42E8-A765-53BAC70675D1}" type="presParOf" srcId="{A6FC91F8-2CE4-4A53-BB6E-41F59AF5B6F7}" destId="{B5192107-0CFD-422C-8504-99D7353ED9E1}" srcOrd="3" destOrd="0" presId="urn:microsoft.com/office/officeart/2005/8/layout/orgChart1"/>
    <dgm:cxn modelId="{5231F261-A204-4CE3-A903-710753649F88}" type="presParOf" srcId="{B5192107-0CFD-422C-8504-99D7353ED9E1}" destId="{F084EA1B-DCC5-4E0B-8A84-CEC1656F2457}" srcOrd="0" destOrd="0" presId="urn:microsoft.com/office/officeart/2005/8/layout/orgChart1"/>
    <dgm:cxn modelId="{BFB0E731-B239-4781-B01A-BDDF6F42B654}" type="presParOf" srcId="{F084EA1B-DCC5-4E0B-8A84-CEC1656F2457}" destId="{11AA6FDB-3D0B-4F8F-9403-8838232B889E}" srcOrd="0" destOrd="0" presId="urn:microsoft.com/office/officeart/2005/8/layout/orgChart1"/>
    <dgm:cxn modelId="{FA4D054A-D32E-4565-BE5E-FCA73284C91B}" type="presParOf" srcId="{F084EA1B-DCC5-4E0B-8A84-CEC1656F2457}" destId="{02CB872A-B918-4297-8D8B-936639DDE76F}" srcOrd="1" destOrd="0" presId="urn:microsoft.com/office/officeart/2005/8/layout/orgChart1"/>
    <dgm:cxn modelId="{8DDC2241-4BF6-4AF6-BC86-A5118B2A50B6}" type="presParOf" srcId="{B5192107-0CFD-422C-8504-99D7353ED9E1}" destId="{CBD89F55-6779-410C-A8A8-519E93521994}" srcOrd="1" destOrd="0" presId="urn:microsoft.com/office/officeart/2005/8/layout/orgChart1"/>
    <dgm:cxn modelId="{84DF6779-4B44-4766-B48B-30162F6CE43C}" type="presParOf" srcId="{B5192107-0CFD-422C-8504-99D7353ED9E1}" destId="{986D7260-C9A7-4D57-9DC2-4A33E6D8900C}" srcOrd="2" destOrd="0" presId="urn:microsoft.com/office/officeart/2005/8/layout/orgChart1"/>
    <dgm:cxn modelId="{78D1675C-6128-43FB-874E-7DE3EA08CAC2}" type="presParOf" srcId="{A6FC91F8-2CE4-4A53-BB6E-41F59AF5B6F7}" destId="{4DA8E5EA-F93B-4E5D-8279-401ADF1D6F6F}" srcOrd="4" destOrd="0" presId="urn:microsoft.com/office/officeart/2005/8/layout/orgChart1"/>
    <dgm:cxn modelId="{8A76BAEB-24AB-47CA-8B36-25D6CE956440}" type="presParOf" srcId="{A6FC91F8-2CE4-4A53-BB6E-41F59AF5B6F7}" destId="{EBE1E550-307F-4DCB-B3F9-32E942193F29}" srcOrd="5" destOrd="0" presId="urn:microsoft.com/office/officeart/2005/8/layout/orgChart1"/>
    <dgm:cxn modelId="{1D783FA3-C03D-448B-9A56-EFC65745EBAE}" type="presParOf" srcId="{EBE1E550-307F-4DCB-B3F9-32E942193F29}" destId="{69D8A430-4C34-435F-A7DA-D95BBF75711B}" srcOrd="0" destOrd="0" presId="urn:microsoft.com/office/officeart/2005/8/layout/orgChart1"/>
    <dgm:cxn modelId="{C5E3163A-00DA-4352-998F-CAD732B6BFED}" type="presParOf" srcId="{69D8A430-4C34-435F-A7DA-D95BBF75711B}" destId="{18F8C1BC-F867-461D-918E-FE044D6D05B1}" srcOrd="0" destOrd="0" presId="urn:microsoft.com/office/officeart/2005/8/layout/orgChart1"/>
    <dgm:cxn modelId="{5E124E8F-3BAB-48F6-9507-9748EF139FAF}" type="presParOf" srcId="{69D8A430-4C34-435F-A7DA-D95BBF75711B}" destId="{8E30D430-1B0B-4121-80DF-A3F0FB26EBD2}" srcOrd="1" destOrd="0" presId="urn:microsoft.com/office/officeart/2005/8/layout/orgChart1"/>
    <dgm:cxn modelId="{FB0B0BFB-92EA-48A7-82AE-19E8B7D07A26}" type="presParOf" srcId="{EBE1E550-307F-4DCB-B3F9-32E942193F29}" destId="{B96F288E-92A6-4324-9ABD-EDC6E773208F}" srcOrd="1" destOrd="0" presId="urn:microsoft.com/office/officeart/2005/8/layout/orgChart1"/>
    <dgm:cxn modelId="{F9F0CFBD-FEC0-489F-84D8-CC0C504C2991}" type="presParOf" srcId="{EBE1E550-307F-4DCB-B3F9-32E942193F29}" destId="{78777900-E835-4F06-A7EB-123F0ED56E60}" srcOrd="2" destOrd="0" presId="urn:microsoft.com/office/officeart/2005/8/layout/orgChart1"/>
    <dgm:cxn modelId="{610C7773-4C06-4476-9AE1-88BB7C7AA37B}" type="presParOf" srcId="{F64390BE-F548-44ED-87BA-F05487D150D1}" destId="{76623BA1-77E3-4D0B-A9C1-A3EBC9206E50}" srcOrd="2" destOrd="0" presId="urn:microsoft.com/office/officeart/2005/8/layout/orgChart1"/>
    <dgm:cxn modelId="{7B17F96F-1952-4E68-9FB6-C3D7DDBD6EDA}" type="presParOf" srcId="{D2CC90CF-401A-4763-A51F-412711119668}" destId="{56E4C39E-76CB-4040-A754-6A45708CC88C}" srcOrd="2" destOrd="0" presId="urn:microsoft.com/office/officeart/2005/8/layout/orgChart1"/>
    <dgm:cxn modelId="{959617AF-CB39-4F34-8AF7-946E5325E8D2}" type="presParOf" srcId="{D2CC90CF-401A-4763-A51F-412711119668}" destId="{B323F246-A386-4C9D-B185-559B0E099460}" srcOrd="3" destOrd="0" presId="urn:microsoft.com/office/officeart/2005/8/layout/orgChart1"/>
    <dgm:cxn modelId="{68680836-3810-4DD6-B1FD-5ABF7B39FE6C}" type="presParOf" srcId="{B323F246-A386-4C9D-B185-559B0E099460}" destId="{5B1DF973-5A57-4067-942C-6E217FDF2882}" srcOrd="0" destOrd="0" presId="urn:microsoft.com/office/officeart/2005/8/layout/orgChart1"/>
    <dgm:cxn modelId="{D73CEB8E-C571-4843-B8F7-4A189D42DC87}" type="presParOf" srcId="{5B1DF973-5A57-4067-942C-6E217FDF2882}" destId="{1D6C751B-6987-4BFD-A084-46A50AC81DAE}" srcOrd="0" destOrd="0" presId="urn:microsoft.com/office/officeart/2005/8/layout/orgChart1"/>
    <dgm:cxn modelId="{032F2E52-6561-474A-AFD8-551A7ED50236}" type="presParOf" srcId="{5B1DF973-5A57-4067-942C-6E217FDF2882}" destId="{277C6389-B15A-4566-876E-9DFBD0B4F2E5}" srcOrd="1" destOrd="0" presId="urn:microsoft.com/office/officeart/2005/8/layout/orgChart1"/>
    <dgm:cxn modelId="{5AC72A0C-FDE9-4AFE-8005-EF274DB50845}" type="presParOf" srcId="{B323F246-A386-4C9D-B185-559B0E099460}" destId="{89DDA511-3950-4D3A-93AE-3CE6186211D9}" srcOrd="1" destOrd="0" presId="urn:microsoft.com/office/officeart/2005/8/layout/orgChart1"/>
    <dgm:cxn modelId="{53BE9FC0-7E21-4EC6-B3DD-28800E99EC93}" type="presParOf" srcId="{B323F246-A386-4C9D-B185-559B0E099460}" destId="{75B7EB73-8F6D-4727-874E-8DEFE6232122}" srcOrd="2" destOrd="0" presId="urn:microsoft.com/office/officeart/2005/8/layout/orgChart1"/>
    <dgm:cxn modelId="{8F306252-7FBF-4837-8E3D-E81BFA58A7B4}" type="presParOf" srcId="{D2CC90CF-401A-4763-A51F-412711119668}" destId="{A3C48DD2-AD6B-483F-9BB3-0580303F353F}" srcOrd="4" destOrd="0" presId="urn:microsoft.com/office/officeart/2005/8/layout/orgChart1"/>
    <dgm:cxn modelId="{CDFC50B5-3BCE-432F-ABB4-1BFDB093BB37}" type="presParOf" srcId="{D2CC90CF-401A-4763-A51F-412711119668}" destId="{F29B3830-B958-427B-B142-0A0952A833DD}" srcOrd="5" destOrd="0" presId="urn:microsoft.com/office/officeart/2005/8/layout/orgChart1"/>
    <dgm:cxn modelId="{EAFFE6E3-4527-463C-BCB0-DF34FB6236F5}" type="presParOf" srcId="{F29B3830-B958-427B-B142-0A0952A833DD}" destId="{248C0ABC-6141-4867-8DB5-DAB323B40C92}" srcOrd="0" destOrd="0" presId="urn:microsoft.com/office/officeart/2005/8/layout/orgChart1"/>
    <dgm:cxn modelId="{3AAF5A0E-008B-484C-B17A-73E36BA7AA44}" type="presParOf" srcId="{248C0ABC-6141-4867-8DB5-DAB323B40C92}" destId="{33E5930A-C16B-498D-8626-DAB709727458}" srcOrd="0" destOrd="0" presId="urn:microsoft.com/office/officeart/2005/8/layout/orgChart1"/>
    <dgm:cxn modelId="{4C06C641-BF0C-4ED3-842F-FA28C55ED2E1}" type="presParOf" srcId="{248C0ABC-6141-4867-8DB5-DAB323B40C92}" destId="{F6D738C7-BB58-4602-8015-FFB6D2D454B6}" srcOrd="1" destOrd="0" presId="urn:microsoft.com/office/officeart/2005/8/layout/orgChart1"/>
    <dgm:cxn modelId="{046F1186-4DA0-4AF6-92FD-132DF0949D13}" type="presParOf" srcId="{F29B3830-B958-427B-B142-0A0952A833DD}" destId="{4EBC77CA-D866-44CD-942E-B5C3380847CA}" srcOrd="1" destOrd="0" presId="urn:microsoft.com/office/officeart/2005/8/layout/orgChart1"/>
    <dgm:cxn modelId="{26240844-2575-4A55-8303-D9EEBC6DF64D}" type="presParOf" srcId="{F29B3830-B958-427B-B142-0A0952A833DD}" destId="{9B3E5D22-77EE-4D92-B366-7939B99056F6}" srcOrd="2" destOrd="0" presId="urn:microsoft.com/office/officeart/2005/8/layout/orgChart1"/>
    <dgm:cxn modelId="{69E8F6AD-F292-40E9-9ABC-802533B532BF}" type="presParOf" srcId="{D2CC90CF-401A-4763-A51F-412711119668}" destId="{4EC7EDBE-8FA3-4984-9F07-A329BDA5843F}" srcOrd="6" destOrd="0" presId="urn:microsoft.com/office/officeart/2005/8/layout/orgChart1"/>
    <dgm:cxn modelId="{09C93D62-2072-4E85-9E97-F792E55A8103}" type="presParOf" srcId="{D2CC90CF-401A-4763-A51F-412711119668}" destId="{7CF7520D-5D20-437A-86C0-42A3B51B08F3}" srcOrd="7" destOrd="0" presId="urn:microsoft.com/office/officeart/2005/8/layout/orgChart1"/>
    <dgm:cxn modelId="{80E1A793-3D0A-4EDE-BE02-76DC1D6CA3FC}" type="presParOf" srcId="{7CF7520D-5D20-437A-86C0-42A3B51B08F3}" destId="{B95479E4-DC69-4DE1-9900-487F1C36B6E9}" srcOrd="0" destOrd="0" presId="urn:microsoft.com/office/officeart/2005/8/layout/orgChart1"/>
    <dgm:cxn modelId="{FECCCE53-DAD3-4FF4-B7F7-1E43404770F8}" type="presParOf" srcId="{B95479E4-DC69-4DE1-9900-487F1C36B6E9}" destId="{06B2B369-3ECD-47E1-BE2A-7CDA5902DA40}" srcOrd="0" destOrd="0" presId="urn:microsoft.com/office/officeart/2005/8/layout/orgChart1"/>
    <dgm:cxn modelId="{63E3F154-7434-4139-94DA-410C7881D1C6}" type="presParOf" srcId="{B95479E4-DC69-4DE1-9900-487F1C36B6E9}" destId="{BF25C9FB-705F-4C13-8501-3ED9A720F89B}" srcOrd="1" destOrd="0" presId="urn:microsoft.com/office/officeart/2005/8/layout/orgChart1"/>
    <dgm:cxn modelId="{1FFA6E60-70F2-477E-92A2-A1E186B5BC12}" type="presParOf" srcId="{7CF7520D-5D20-437A-86C0-42A3B51B08F3}" destId="{20639E50-4EE3-41C4-B809-476D4E086554}" srcOrd="1" destOrd="0" presId="urn:microsoft.com/office/officeart/2005/8/layout/orgChart1"/>
    <dgm:cxn modelId="{FE4D95B6-9E4F-44FA-94C9-C5D063EAF7C3}" type="presParOf" srcId="{7CF7520D-5D20-437A-86C0-42A3B51B08F3}" destId="{4FB91784-6BF6-4A9F-B84A-AC923B876BC1}" srcOrd="2" destOrd="0" presId="urn:microsoft.com/office/officeart/2005/8/layout/orgChart1"/>
    <dgm:cxn modelId="{3BA03175-2E4E-4A6E-8CAF-D3AA13DD3CAB}" type="presParOf" srcId="{2ACE4938-0E1C-468D-9ED6-DE0DA8628599}" destId="{AA6CB327-2074-4092-8897-91798D1BA8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E67DD5-2CED-4A1C-AC40-0120B4328FBE}" type="doc">
      <dgm:prSet loTypeId="urn:microsoft.com/office/officeart/2008/layout/HalfCircleOrganizationChart" loCatId="hierarchy" qsTypeId="urn:microsoft.com/office/officeart/2005/8/quickstyle/3d6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0B3D130-54A3-4FF1-B00A-7521D09322A2}">
      <dgm:prSet phldrT="[Text]"/>
      <dgm:spPr/>
      <dgm:t>
        <a:bodyPr/>
        <a:lstStyle/>
        <a:p>
          <a:pPr rtl="1"/>
          <a:r>
            <a:rPr lang="fa-IR" b="0" dirty="0" smtClean="0"/>
            <a:t>انواع مخروط</a:t>
          </a:r>
          <a:endParaRPr lang="en-US" b="0" dirty="0"/>
        </a:p>
      </dgm:t>
    </dgm:pt>
    <dgm:pt modelId="{2BB2A593-3F67-4C29-B6E0-9FF9F47D70D4}" type="parTrans" cxnId="{F22D776C-D018-4CEB-A646-55094F79096A}">
      <dgm:prSet/>
      <dgm:spPr/>
      <dgm:t>
        <a:bodyPr/>
        <a:lstStyle/>
        <a:p>
          <a:endParaRPr lang="en-US"/>
        </a:p>
      </dgm:t>
    </dgm:pt>
    <dgm:pt modelId="{07CF9B79-92D2-4E86-9C3D-F7487CAA7C0C}" type="sibTrans" cxnId="{F22D776C-D018-4CEB-A646-55094F79096A}">
      <dgm:prSet/>
      <dgm:spPr/>
      <dgm:t>
        <a:bodyPr/>
        <a:lstStyle/>
        <a:p>
          <a:endParaRPr lang="en-US"/>
        </a:p>
      </dgm:t>
    </dgm:pt>
    <dgm:pt modelId="{23494AD9-A5EE-4C6C-9128-B5E84B9F4F43}">
      <dgm:prSet phldrT="[Text]"/>
      <dgm:spPr/>
      <dgm:t>
        <a:bodyPr/>
        <a:lstStyle/>
        <a:p>
          <a:r>
            <a:rPr lang="fa-IR" b="1" dirty="0" smtClean="0"/>
            <a:t>مخروط نر</a:t>
          </a:r>
          <a:endParaRPr lang="en-US" b="1" dirty="0"/>
        </a:p>
      </dgm:t>
    </dgm:pt>
    <dgm:pt modelId="{798B0B06-E689-4D21-B17C-65FFDC224E9E}" type="parTrans" cxnId="{1AFF4EF3-0B72-4258-AB5A-F4E37CEB537D}">
      <dgm:prSet/>
      <dgm:spPr/>
      <dgm:t>
        <a:bodyPr/>
        <a:lstStyle/>
        <a:p>
          <a:endParaRPr lang="en-US"/>
        </a:p>
      </dgm:t>
    </dgm:pt>
    <dgm:pt modelId="{DF5835CE-BF50-45B4-A01B-B2874F2F2CB7}" type="sibTrans" cxnId="{1AFF4EF3-0B72-4258-AB5A-F4E37CEB537D}">
      <dgm:prSet/>
      <dgm:spPr/>
      <dgm:t>
        <a:bodyPr/>
        <a:lstStyle/>
        <a:p>
          <a:endParaRPr lang="en-US"/>
        </a:p>
      </dgm:t>
    </dgm:pt>
    <dgm:pt modelId="{07DF0D66-72D2-41E1-BCA4-DD17524B05FE}">
      <dgm:prSet phldrT="[Text]"/>
      <dgm:spPr/>
      <dgm:t>
        <a:bodyPr/>
        <a:lstStyle/>
        <a:p>
          <a:r>
            <a:rPr lang="fa-IR" b="1" dirty="0" smtClean="0"/>
            <a:t>مخروط ماده</a:t>
          </a:r>
          <a:endParaRPr lang="en-US" b="1" dirty="0"/>
        </a:p>
      </dgm:t>
    </dgm:pt>
    <dgm:pt modelId="{9350A106-21F6-45B9-92D0-69D1F01CD356}" type="parTrans" cxnId="{47C9943C-398D-407C-BF68-3FC933895D50}">
      <dgm:prSet/>
      <dgm:spPr/>
      <dgm:t>
        <a:bodyPr/>
        <a:lstStyle/>
        <a:p>
          <a:endParaRPr lang="en-US"/>
        </a:p>
      </dgm:t>
    </dgm:pt>
    <dgm:pt modelId="{C41B6181-34EB-46E5-800B-C179E3483FA6}" type="sibTrans" cxnId="{47C9943C-398D-407C-BF68-3FC933895D50}">
      <dgm:prSet/>
      <dgm:spPr/>
      <dgm:t>
        <a:bodyPr/>
        <a:lstStyle/>
        <a:p>
          <a:endParaRPr lang="en-US"/>
        </a:p>
      </dgm:t>
    </dgm:pt>
    <dgm:pt modelId="{D983DA95-4950-45FC-B629-E93206214015}" type="pres">
      <dgm:prSet presAssocID="{08E67DD5-2CED-4A1C-AC40-0120B4328FBE}" presName="Name0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1A44680-AD58-4B6C-BF96-BD9C9790116B}" type="pres">
      <dgm:prSet presAssocID="{40B3D130-54A3-4FF1-B00A-7521D09322A2}" presName="hierRoot1" presStyleCnt="0">
        <dgm:presLayoutVars>
          <dgm:hierBranch val="init"/>
        </dgm:presLayoutVars>
      </dgm:prSet>
      <dgm:spPr/>
    </dgm:pt>
    <dgm:pt modelId="{611D4129-5204-465E-9289-C6988D688CC7}" type="pres">
      <dgm:prSet presAssocID="{40B3D130-54A3-4FF1-B00A-7521D09322A2}" presName="rootComposite1" presStyleCnt="0"/>
      <dgm:spPr/>
    </dgm:pt>
    <dgm:pt modelId="{04189712-6402-4013-BB27-18392F507C2D}" type="pres">
      <dgm:prSet presAssocID="{40B3D130-54A3-4FF1-B00A-7521D09322A2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0B7C45-9910-4CF3-BF7D-AB1F763A8DB9}" type="pres">
      <dgm:prSet presAssocID="{40B3D130-54A3-4FF1-B00A-7521D09322A2}" presName="topArc1" presStyleLbl="parChTrans1D1" presStyleIdx="0" presStyleCnt="6"/>
      <dgm:spPr/>
    </dgm:pt>
    <dgm:pt modelId="{6F175B6B-D11B-450D-BCD4-926ED38E4AE5}" type="pres">
      <dgm:prSet presAssocID="{40B3D130-54A3-4FF1-B00A-7521D09322A2}" presName="bottomArc1" presStyleLbl="parChTrans1D1" presStyleIdx="1" presStyleCnt="6"/>
      <dgm:spPr/>
    </dgm:pt>
    <dgm:pt modelId="{E8D33B67-112B-444C-88D6-DEE9DF6D3FF4}" type="pres">
      <dgm:prSet presAssocID="{40B3D130-54A3-4FF1-B00A-7521D09322A2}" presName="topConnNode1" presStyleLbl="node1" presStyleIdx="0" presStyleCnt="0"/>
      <dgm:spPr/>
      <dgm:t>
        <a:bodyPr/>
        <a:lstStyle/>
        <a:p>
          <a:endParaRPr lang="en-US"/>
        </a:p>
      </dgm:t>
    </dgm:pt>
    <dgm:pt modelId="{E02D5AF6-0103-491E-954A-4E50FD9B202D}" type="pres">
      <dgm:prSet presAssocID="{40B3D130-54A3-4FF1-B00A-7521D09322A2}" presName="hierChild2" presStyleCnt="0"/>
      <dgm:spPr/>
    </dgm:pt>
    <dgm:pt modelId="{EA48DBD5-D487-4A76-8808-6C1E8EE71554}" type="pres">
      <dgm:prSet presAssocID="{798B0B06-E689-4D21-B17C-65FFDC224E9E}" presName="Name28" presStyleLbl="parChTrans1D2" presStyleIdx="0" presStyleCnt="2"/>
      <dgm:spPr/>
      <dgm:t>
        <a:bodyPr/>
        <a:lstStyle/>
        <a:p>
          <a:endParaRPr lang="en-US"/>
        </a:p>
      </dgm:t>
    </dgm:pt>
    <dgm:pt modelId="{00B029A7-DA35-42B5-9B04-D273789867E7}" type="pres">
      <dgm:prSet presAssocID="{23494AD9-A5EE-4C6C-9128-B5E84B9F4F43}" presName="hierRoot2" presStyleCnt="0">
        <dgm:presLayoutVars>
          <dgm:hierBranch val="init"/>
        </dgm:presLayoutVars>
      </dgm:prSet>
      <dgm:spPr/>
    </dgm:pt>
    <dgm:pt modelId="{A007F4D4-74CF-4A22-8512-B1F45A3E4544}" type="pres">
      <dgm:prSet presAssocID="{23494AD9-A5EE-4C6C-9128-B5E84B9F4F43}" presName="rootComposite2" presStyleCnt="0"/>
      <dgm:spPr/>
    </dgm:pt>
    <dgm:pt modelId="{05343A6D-1FB9-4299-BBF1-1CD79FCA5BF4}" type="pres">
      <dgm:prSet presAssocID="{23494AD9-A5EE-4C6C-9128-B5E84B9F4F43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2419F5-2142-4B7A-A672-0D5C66DCABBE}" type="pres">
      <dgm:prSet presAssocID="{23494AD9-A5EE-4C6C-9128-B5E84B9F4F43}" presName="topArc2" presStyleLbl="parChTrans1D1" presStyleIdx="2" presStyleCnt="6"/>
      <dgm:spPr/>
    </dgm:pt>
    <dgm:pt modelId="{BFBEC655-A5E6-4512-8147-194C048BDC0C}" type="pres">
      <dgm:prSet presAssocID="{23494AD9-A5EE-4C6C-9128-B5E84B9F4F43}" presName="bottomArc2" presStyleLbl="parChTrans1D1" presStyleIdx="3" presStyleCnt="6"/>
      <dgm:spPr/>
    </dgm:pt>
    <dgm:pt modelId="{57141AA6-4E74-488E-B36A-9FB2E5D7980E}" type="pres">
      <dgm:prSet presAssocID="{23494AD9-A5EE-4C6C-9128-B5E84B9F4F43}" presName="topConnNode2" presStyleLbl="node2" presStyleIdx="0" presStyleCnt="0"/>
      <dgm:spPr/>
      <dgm:t>
        <a:bodyPr/>
        <a:lstStyle/>
        <a:p>
          <a:endParaRPr lang="en-US"/>
        </a:p>
      </dgm:t>
    </dgm:pt>
    <dgm:pt modelId="{6DD6C0AE-5F33-416E-8380-8CEBB814FC99}" type="pres">
      <dgm:prSet presAssocID="{23494AD9-A5EE-4C6C-9128-B5E84B9F4F43}" presName="hierChild4" presStyleCnt="0"/>
      <dgm:spPr/>
    </dgm:pt>
    <dgm:pt modelId="{14F608D0-E3F0-43D4-BB7B-DF11FB676A87}" type="pres">
      <dgm:prSet presAssocID="{23494AD9-A5EE-4C6C-9128-B5E84B9F4F43}" presName="hierChild5" presStyleCnt="0"/>
      <dgm:spPr/>
    </dgm:pt>
    <dgm:pt modelId="{CC878B88-467E-4514-9EBD-55C60C83C54A}" type="pres">
      <dgm:prSet presAssocID="{9350A106-21F6-45B9-92D0-69D1F01CD356}" presName="Name28" presStyleLbl="parChTrans1D2" presStyleIdx="1" presStyleCnt="2"/>
      <dgm:spPr/>
      <dgm:t>
        <a:bodyPr/>
        <a:lstStyle/>
        <a:p>
          <a:endParaRPr lang="en-US"/>
        </a:p>
      </dgm:t>
    </dgm:pt>
    <dgm:pt modelId="{E497F3E2-BC13-4459-A22D-1F7819CA85AA}" type="pres">
      <dgm:prSet presAssocID="{07DF0D66-72D2-41E1-BCA4-DD17524B05FE}" presName="hierRoot2" presStyleCnt="0">
        <dgm:presLayoutVars>
          <dgm:hierBranch val="init"/>
        </dgm:presLayoutVars>
      </dgm:prSet>
      <dgm:spPr/>
    </dgm:pt>
    <dgm:pt modelId="{F83E72FF-EE96-4693-B096-513B61998B36}" type="pres">
      <dgm:prSet presAssocID="{07DF0D66-72D2-41E1-BCA4-DD17524B05FE}" presName="rootComposite2" presStyleCnt="0"/>
      <dgm:spPr/>
    </dgm:pt>
    <dgm:pt modelId="{37E7F55B-88AD-4B39-B247-A6EF8BA35046}" type="pres">
      <dgm:prSet presAssocID="{07DF0D66-72D2-41E1-BCA4-DD17524B05F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D43192-3381-4137-85F2-20DEE669A548}" type="pres">
      <dgm:prSet presAssocID="{07DF0D66-72D2-41E1-BCA4-DD17524B05FE}" presName="topArc2" presStyleLbl="parChTrans1D1" presStyleIdx="4" presStyleCnt="6"/>
      <dgm:spPr/>
    </dgm:pt>
    <dgm:pt modelId="{22D5D406-5312-4850-918F-57C49FA9B8E9}" type="pres">
      <dgm:prSet presAssocID="{07DF0D66-72D2-41E1-BCA4-DD17524B05FE}" presName="bottomArc2" presStyleLbl="parChTrans1D1" presStyleIdx="5" presStyleCnt="6"/>
      <dgm:spPr/>
    </dgm:pt>
    <dgm:pt modelId="{96AD4F3D-DC6E-4106-B4DA-0BDFD7A5D4C8}" type="pres">
      <dgm:prSet presAssocID="{07DF0D66-72D2-41E1-BCA4-DD17524B05FE}" presName="topConnNode2" presStyleLbl="node2" presStyleIdx="0" presStyleCnt="0"/>
      <dgm:spPr/>
      <dgm:t>
        <a:bodyPr/>
        <a:lstStyle/>
        <a:p>
          <a:endParaRPr lang="en-US"/>
        </a:p>
      </dgm:t>
    </dgm:pt>
    <dgm:pt modelId="{7E93E04F-01B3-4DDF-98C3-F71D6BD0167D}" type="pres">
      <dgm:prSet presAssocID="{07DF0D66-72D2-41E1-BCA4-DD17524B05FE}" presName="hierChild4" presStyleCnt="0"/>
      <dgm:spPr/>
    </dgm:pt>
    <dgm:pt modelId="{40C97E0B-6E63-43FD-B913-7D149CA8A5BE}" type="pres">
      <dgm:prSet presAssocID="{07DF0D66-72D2-41E1-BCA4-DD17524B05FE}" presName="hierChild5" presStyleCnt="0"/>
      <dgm:spPr/>
    </dgm:pt>
    <dgm:pt modelId="{70BCC588-D859-4E57-91C7-4BF41B547D47}" type="pres">
      <dgm:prSet presAssocID="{40B3D130-54A3-4FF1-B00A-7521D09322A2}" presName="hierChild3" presStyleCnt="0"/>
      <dgm:spPr/>
    </dgm:pt>
  </dgm:ptLst>
  <dgm:cxnLst>
    <dgm:cxn modelId="{47C9943C-398D-407C-BF68-3FC933895D50}" srcId="{40B3D130-54A3-4FF1-B00A-7521D09322A2}" destId="{07DF0D66-72D2-41E1-BCA4-DD17524B05FE}" srcOrd="1" destOrd="0" parTransId="{9350A106-21F6-45B9-92D0-69D1F01CD356}" sibTransId="{C41B6181-34EB-46E5-800B-C179E3483FA6}"/>
    <dgm:cxn modelId="{F22D776C-D018-4CEB-A646-55094F79096A}" srcId="{08E67DD5-2CED-4A1C-AC40-0120B4328FBE}" destId="{40B3D130-54A3-4FF1-B00A-7521D09322A2}" srcOrd="0" destOrd="0" parTransId="{2BB2A593-3F67-4C29-B6E0-9FF9F47D70D4}" sibTransId="{07CF9B79-92D2-4E86-9C3D-F7487CAA7C0C}"/>
    <dgm:cxn modelId="{031617F8-AE46-4CA5-B7FE-B7E43C08C458}" type="presOf" srcId="{9350A106-21F6-45B9-92D0-69D1F01CD356}" destId="{CC878B88-467E-4514-9EBD-55C60C83C54A}" srcOrd="0" destOrd="0" presId="urn:microsoft.com/office/officeart/2008/layout/HalfCircleOrganizationChart"/>
    <dgm:cxn modelId="{49C5E9BA-817D-4B85-9812-3B9E993CCE79}" type="presOf" srcId="{08E67DD5-2CED-4A1C-AC40-0120B4328FBE}" destId="{D983DA95-4950-45FC-B629-E93206214015}" srcOrd="0" destOrd="0" presId="urn:microsoft.com/office/officeart/2008/layout/HalfCircleOrganizationChart"/>
    <dgm:cxn modelId="{4D102987-8F61-4DE0-A2D2-2FC4926306F9}" type="presOf" srcId="{07DF0D66-72D2-41E1-BCA4-DD17524B05FE}" destId="{96AD4F3D-DC6E-4106-B4DA-0BDFD7A5D4C8}" srcOrd="1" destOrd="0" presId="urn:microsoft.com/office/officeart/2008/layout/HalfCircleOrganizationChart"/>
    <dgm:cxn modelId="{65CB1ECE-A977-4EDC-AF9C-95A4B7BD443C}" type="presOf" srcId="{40B3D130-54A3-4FF1-B00A-7521D09322A2}" destId="{04189712-6402-4013-BB27-18392F507C2D}" srcOrd="0" destOrd="0" presId="urn:microsoft.com/office/officeart/2008/layout/HalfCircleOrganizationChart"/>
    <dgm:cxn modelId="{EB9AE00F-FE89-4D17-ACAA-BF7B4FBEEF9C}" type="presOf" srcId="{40B3D130-54A3-4FF1-B00A-7521D09322A2}" destId="{E8D33B67-112B-444C-88D6-DEE9DF6D3FF4}" srcOrd="1" destOrd="0" presId="urn:microsoft.com/office/officeart/2008/layout/HalfCircleOrganizationChart"/>
    <dgm:cxn modelId="{13C3E2BF-0F6D-45CE-B3CB-389E2B7BEA85}" type="presOf" srcId="{07DF0D66-72D2-41E1-BCA4-DD17524B05FE}" destId="{37E7F55B-88AD-4B39-B247-A6EF8BA35046}" srcOrd="0" destOrd="0" presId="urn:microsoft.com/office/officeart/2008/layout/HalfCircleOrganizationChart"/>
    <dgm:cxn modelId="{7D2E0A58-DA2F-41CD-98E4-A42D3C9A74B3}" type="presOf" srcId="{23494AD9-A5EE-4C6C-9128-B5E84B9F4F43}" destId="{05343A6D-1FB9-4299-BBF1-1CD79FCA5BF4}" srcOrd="0" destOrd="0" presId="urn:microsoft.com/office/officeart/2008/layout/HalfCircleOrganizationChart"/>
    <dgm:cxn modelId="{5CBB83EE-BDAB-4188-BADC-D54E8B9AC855}" type="presOf" srcId="{23494AD9-A5EE-4C6C-9128-B5E84B9F4F43}" destId="{57141AA6-4E74-488E-B36A-9FB2E5D7980E}" srcOrd="1" destOrd="0" presId="urn:microsoft.com/office/officeart/2008/layout/HalfCircleOrganizationChart"/>
    <dgm:cxn modelId="{68C9C571-3FDF-4AC3-BE25-7E7FA72EC0FB}" type="presOf" srcId="{798B0B06-E689-4D21-B17C-65FFDC224E9E}" destId="{EA48DBD5-D487-4A76-8808-6C1E8EE71554}" srcOrd="0" destOrd="0" presId="urn:microsoft.com/office/officeart/2008/layout/HalfCircleOrganizationChart"/>
    <dgm:cxn modelId="{1AFF4EF3-0B72-4258-AB5A-F4E37CEB537D}" srcId="{40B3D130-54A3-4FF1-B00A-7521D09322A2}" destId="{23494AD9-A5EE-4C6C-9128-B5E84B9F4F43}" srcOrd="0" destOrd="0" parTransId="{798B0B06-E689-4D21-B17C-65FFDC224E9E}" sibTransId="{DF5835CE-BF50-45B4-A01B-B2874F2F2CB7}"/>
    <dgm:cxn modelId="{ADC06D4A-4191-4E58-B4D4-755FF3F4D159}" type="presParOf" srcId="{D983DA95-4950-45FC-B629-E93206214015}" destId="{31A44680-AD58-4B6C-BF96-BD9C9790116B}" srcOrd="0" destOrd="0" presId="urn:microsoft.com/office/officeart/2008/layout/HalfCircleOrganizationChart"/>
    <dgm:cxn modelId="{7D3760C9-A0D7-41F8-86F1-21E5698A9BF3}" type="presParOf" srcId="{31A44680-AD58-4B6C-BF96-BD9C9790116B}" destId="{611D4129-5204-465E-9289-C6988D688CC7}" srcOrd="0" destOrd="0" presId="urn:microsoft.com/office/officeart/2008/layout/HalfCircleOrganizationChart"/>
    <dgm:cxn modelId="{D9E7DD07-A96E-4779-BC09-0CAF4D7B561F}" type="presParOf" srcId="{611D4129-5204-465E-9289-C6988D688CC7}" destId="{04189712-6402-4013-BB27-18392F507C2D}" srcOrd="0" destOrd="0" presId="urn:microsoft.com/office/officeart/2008/layout/HalfCircleOrganizationChart"/>
    <dgm:cxn modelId="{21D78DA7-A736-4D3F-B3E6-447EB873BAE5}" type="presParOf" srcId="{611D4129-5204-465E-9289-C6988D688CC7}" destId="{050B7C45-9910-4CF3-BF7D-AB1F763A8DB9}" srcOrd="1" destOrd="0" presId="urn:microsoft.com/office/officeart/2008/layout/HalfCircleOrganizationChart"/>
    <dgm:cxn modelId="{A933E148-08BB-4A4E-8959-8DA81C06F279}" type="presParOf" srcId="{611D4129-5204-465E-9289-C6988D688CC7}" destId="{6F175B6B-D11B-450D-BCD4-926ED38E4AE5}" srcOrd="2" destOrd="0" presId="urn:microsoft.com/office/officeart/2008/layout/HalfCircleOrganizationChart"/>
    <dgm:cxn modelId="{E77F2D3F-A2DF-4D57-AE9B-C851F0151B3E}" type="presParOf" srcId="{611D4129-5204-465E-9289-C6988D688CC7}" destId="{E8D33B67-112B-444C-88D6-DEE9DF6D3FF4}" srcOrd="3" destOrd="0" presId="urn:microsoft.com/office/officeart/2008/layout/HalfCircleOrganizationChart"/>
    <dgm:cxn modelId="{02D0F570-07C1-443D-975C-2CBB2B89B309}" type="presParOf" srcId="{31A44680-AD58-4B6C-BF96-BD9C9790116B}" destId="{E02D5AF6-0103-491E-954A-4E50FD9B202D}" srcOrd="1" destOrd="0" presId="urn:microsoft.com/office/officeart/2008/layout/HalfCircleOrganizationChart"/>
    <dgm:cxn modelId="{D8E31F91-FC58-4B37-BA8E-17259BE4E958}" type="presParOf" srcId="{E02D5AF6-0103-491E-954A-4E50FD9B202D}" destId="{EA48DBD5-D487-4A76-8808-6C1E8EE71554}" srcOrd="0" destOrd="0" presId="urn:microsoft.com/office/officeart/2008/layout/HalfCircleOrganizationChart"/>
    <dgm:cxn modelId="{8FFA0610-E1CD-4706-92C2-DB02FD0DBE1C}" type="presParOf" srcId="{E02D5AF6-0103-491E-954A-4E50FD9B202D}" destId="{00B029A7-DA35-42B5-9B04-D273789867E7}" srcOrd="1" destOrd="0" presId="urn:microsoft.com/office/officeart/2008/layout/HalfCircleOrganizationChart"/>
    <dgm:cxn modelId="{61916128-AD01-4E17-98E0-F160A9A76AB5}" type="presParOf" srcId="{00B029A7-DA35-42B5-9B04-D273789867E7}" destId="{A007F4D4-74CF-4A22-8512-B1F45A3E4544}" srcOrd="0" destOrd="0" presId="urn:microsoft.com/office/officeart/2008/layout/HalfCircleOrganizationChart"/>
    <dgm:cxn modelId="{97894424-67BC-405D-AE73-08A0A45318C8}" type="presParOf" srcId="{A007F4D4-74CF-4A22-8512-B1F45A3E4544}" destId="{05343A6D-1FB9-4299-BBF1-1CD79FCA5BF4}" srcOrd="0" destOrd="0" presId="urn:microsoft.com/office/officeart/2008/layout/HalfCircleOrganizationChart"/>
    <dgm:cxn modelId="{34C1B3F8-B8F4-4F2D-90F1-6E3C17245E10}" type="presParOf" srcId="{A007F4D4-74CF-4A22-8512-B1F45A3E4544}" destId="{192419F5-2142-4B7A-A672-0D5C66DCABBE}" srcOrd="1" destOrd="0" presId="urn:microsoft.com/office/officeart/2008/layout/HalfCircleOrganizationChart"/>
    <dgm:cxn modelId="{D93BCC02-D26C-4D2D-8A11-E671F61C8F73}" type="presParOf" srcId="{A007F4D4-74CF-4A22-8512-B1F45A3E4544}" destId="{BFBEC655-A5E6-4512-8147-194C048BDC0C}" srcOrd="2" destOrd="0" presId="urn:microsoft.com/office/officeart/2008/layout/HalfCircleOrganizationChart"/>
    <dgm:cxn modelId="{C1AF5F2C-E347-4369-AD80-742EBA4EAE00}" type="presParOf" srcId="{A007F4D4-74CF-4A22-8512-B1F45A3E4544}" destId="{57141AA6-4E74-488E-B36A-9FB2E5D7980E}" srcOrd="3" destOrd="0" presId="urn:microsoft.com/office/officeart/2008/layout/HalfCircleOrganizationChart"/>
    <dgm:cxn modelId="{AF0781D0-C92A-4ECC-AAD9-47D46AA9B6EB}" type="presParOf" srcId="{00B029A7-DA35-42B5-9B04-D273789867E7}" destId="{6DD6C0AE-5F33-416E-8380-8CEBB814FC99}" srcOrd="1" destOrd="0" presId="urn:microsoft.com/office/officeart/2008/layout/HalfCircleOrganizationChart"/>
    <dgm:cxn modelId="{BE4005A3-ED15-44EE-B4B6-85EFA7010CFD}" type="presParOf" srcId="{00B029A7-DA35-42B5-9B04-D273789867E7}" destId="{14F608D0-E3F0-43D4-BB7B-DF11FB676A87}" srcOrd="2" destOrd="0" presId="urn:microsoft.com/office/officeart/2008/layout/HalfCircleOrganizationChart"/>
    <dgm:cxn modelId="{02373544-D875-445B-A9D9-DB179425A8B1}" type="presParOf" srcId="{E02D5AF6-0103-491E-954A-4E50FD9B202D}" destId="{CC878B88-467E-4514-9EBD-55C60C83C54A}" srcOrd="2" destOrd="0" presId="urn:microsoft.com/office/officeart/2008/layout/HalfCircleOrganizationChart"/>
    <dgm:cxn modelId="{6B4C3D91-1E3F-449D-928C-482112F7ADBD}" type="presParOf" srcId="{E02D5AF6-0103-491E-954A-4E50FD9B202D}" destId="{E497F3E2-BC13-4459-A22D-1F7819CA85AA}" srcOrd="3" destOrd="0" presId="urn:microsoft.com/office/officeart/2008/layout/HalfCircleOrganizationChart"/>
    <dgm:cxn modelId="{AE5319ED-C50A-4114-AFD8-77AD95FDCA49}" type="presParOf" srcId="{E497F3E2-BC13-4459-A22D-1F7819CA85AA}" destId="{F83E72FF-EE96-4693-B096-513B61998B36}" srcOrd="0" destOrd="0" presId="urn:microsoft.com/office/officeart/2008/layout/HalfCircleOrganizationChart"/>
    <dgm:cxn modelId="{7FE7AA4F-9F60-4D0C-B2CA-43DB3CCBE2E9}" type="presParOf" srcId="{F83E72FF-EE96-4693-B096-513B61998B36}" destId="{37E7F55B-88AD-4B39-B247-A6EF8BA35046}" srcOrd="0" destOrd="0" presId="urn:microsoft.com/office/officeart/2008/layout/HalfCircleOrganizationChart"/>
    <dgm:cxn modelId="{D84C8BC8-30D4-4A7D-B89F-05CF83FD6F9F}" type="presParOf" srcId="{F83E72FF-EE96-4693-B096-513B61998B36}" destId="{47D43192-3381-4137-85F2-20DEE669A548}" srcOrd="1" destOrd="0" presId="urn:microsoft.com/office/officeart/2008/layout/HalfCircleOrganizationChart"/>
    <dgm:cxn modelId="{61C21F42-3EA5-4486-A7C3-BDF27C0DB650}" type="presParOf" srcId="{F83E72FF-EE96-4693-B096-513B61998B36}" destId="{22D5D406-5312-4850-918F-57C49FA9B8E9}" srcOrd="2" destOrd="0" presId="urn:microsoft.com/office/officeart/2008/layout/HalfCircleOrganizationChart"/>
    <dgm:cxn modelId="{F259DAD2-CE48-47F7-B980-4AED2CEDCB74}" type="presParOf" srcId="{F83E72FF-EE96-4693-B096-513B61998B36}" destId="{96AD4F3D-DC6E-4106-B4DA-0BDFD7A5D4C8}" srcOrd="3" destOrd="0" presId="urn:microsoft.com/office/officeart/2008/layout/HalfCircleOrganizationChart"/>
    <dgm:cxn modelId="{A8A8A6CD-A504-4E60-9637-AC45DAEA1A5C}" type="presParOf" srcId="{E497F3E2-BC13-4459-A22D-1F7819CA85AA}" destId="{7E93E04F-01B3-4DDF-98C3-F71D6BD0167D}" srcOrd="1" destOrd="0" presId="urn:microsoft.com/office/officeart/2008/layout/HalfCircleOrganizationChart"/>
    <dgm:cxn modelId="{E74D11DF-7C21-4CDB-9644-94BD918290C2}" type="presParOf" srcId="{E497F3E2-BC13-4459-A22D-1F7819CA85AA}" destId="{40C97E0B-6E63-43FD-B913-7D149CA8A5BE}" srcOrd="2" destOrd="0" presId="urn:microsoft.com/office/officeart/2008/layout/HalfCircleOrganizationChart"/>
    <dgm:cxn modelId="{80A2EC7A-5963-46E3-A7A6-0382823E35F8}" type="presParOf" srcId="{31A44680-AD58-4B6C-BF96-BD9C9790116B}" destId="{70BCC588-D859-4E57-91C7-4BF41B547D47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C3BDD7-B2B9-4402-A4EA-39B32C0E3C04}" type="doc">
      <dgm:prSet loTypeId="urn:microsoft.com/office/officeart/2005/8/layout/hierarchy5" loCatId="hierarchy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673BC3E-9AD7-4B58-8D0E-B1F348880E7E}">
      <dgm:prSet phldrT="[Text]"/>
      <dgm:spPr/>
      <dgm:t>
        <a:bodyPr/>
        <a:lstStyle/>
        <a:p>
          <a:r>
            <a:rPr lang="fa-IR" dirty="0" smtClean="0"/>
            <a:t>گیاهان دانه دار</a:t>
          </a:r>
          <a:endParaRPr lang="en-US" dirty="0"/>
        </a:p>
      </dgm:t>
    </dgm:pt>
    <dgm:pt modelId="{73281A7F-EE8B-469C-98A7-F7894BBD4143}" type="parTrans" cxnId="{BF4F8709-2AFA-45F0-8387-AFE12153CA48}">
      <dgm:prSet/>
      <dgm:spPr/>
      <dgm:t>
        <a:bodyPr/>
        <a:lstStyle/>
        <a:p>
          <a:endParaRPr lang="en-US"/>
        </a:p>
      </dgm:t>
    </dgm:pt>
    <dgm:pt modelId="{79502042-1347-494D-BDF0-E2C41CA404F5}" type="sibTrans" cxnId="{BF4F8709-2AFA-45F0-8387-AFE12153CA48}">
      <dgm:prSet/>
      <dgm:spPr/>
      <dgm:t>
        <a:bodyPr/>
        <a:lstStyle/>
        <a:p>
          <a:endParaRPr lang="en-US"/>
        </a:p>
      </dgm:t>
    </dgm:pt>
    <dgm:pt modelId="{23EA33FB-2571-4AC1-93BE-3EA09F7DCD0E}">
      <dgm:prSet phldrT="[Text]"/>
      <dgm:spPr/>
      <dgm:t>
        <a:bodyPr/>
        <a:lstStyle/>
        <a:p>
          <a:r>
            <a:rPr lang="fa-IR" dirty="0" smtClean="0"/>
            <a:t>گیاهان گل دار</a:t>
          </a:r>
          <a:endParaRPr lang="en-US" dirty="0"/>
        </a:p>
      </dgm:t>
    </dgm:pt>
    <dgm:pt modelId="{B20674B6-B0B3-439E-845C-73C3F5331EA0}" type="parTrans" cxnId="{28AB7677-88E2-4BC3-A1CC-5F6A8EE1249A}">
      <dgm:prSet/>
      <dgm:spPr/>
      <dgm:t>
        <a:bodyPr/>
        <a:lstStyle/>
        <a:p>
          <a:endParaRPr lang="en-US"/>
        </a:p>
      </dgm:t>
    </dgm:pt>
    <dgm:pt modelId="{DDAA66A7-DD68-4F64-8697-ADB3B3BCD56B}" type="sibTrans" cxnId="{28AB7677-88E2-4BC3-A1CC-5F6A8EE1249A}">
      <dgm:prSet/>
      <dgm:spPr/>
      <dgm:t>
        <a:bodyPr/>
        <a:lstStyle/>
        <a:p>
          <a:endParaRPr lang="en-US"/>
        </a:p>
      </dgm:t>
    </dgm:pt>
    <dgm:pt modelId="{A66FE862-6961-4E91-999C-93DDF6C2C210}">
      <dgm:prSet phldrT="[Text]"/>
      <dgm:spPr/>
      <dgm:t>
        <a:bodyPr/>
        <a:lstStyle/>
        <a:p>
          <a:r>
            <a:rPr lang="fa-IR" dirty="0" smtClean="0"/>
            <a:t>گیاهان تک لپه</a:t>
          </a:r>
          <a:endParaRPr lang="en-US" dirty="0"/>
        </a:p>
      </dgm:t>
    </dgm:pt>
    <dgm:pt modelId="{DE864FD2-8FAD-4BC5-BBBA-F01226B3C36F}" type="parTrans" cxnId="{C7229214-95BD-4F1A-9C93-24EFB552ECAD}">
      <dgm:prSet/>
      <dgm:spPr/>
      <dgm:t>
        <a:bodyPr/>
        <a:lstStyle/>
        <a:p>
          <a:endParaRPr lang="en-US"/>
        </a:p>
      </dgm:t>
    </dgm:pt>
    <dgm:pt modelId="{28831D01-F3D0-49BF-B131-1488DED2C887}" type="sibTrans" cxnId="{C7229214-95BD-4F1A-9C93-24EFB552ECAD}">
      <dgm:prSet/>
      <dgm:spPr/>
      <dgm:t>
        <a:bodyPr/>
        <a:lstStyle/>
        <a:p>
          <a:endParaRPr lang="en-US"/>
        </a:p>
      </dgm:t>
    </dgm:pt>
    <dgm:pt modelId="{A4F25E62-22DF-4F25-A949-ABE8D9D66B71}">
      <dgm:prSet phldrT="[Text]"/>
      <dgm:spPr/>
      <dgm:t>
        <a:bodyPr/>
        <a:lstStyle/>
        <a:p>
          <a:r>
            <a:rPr lang="fa-IR" dirty="0" smtClean="0"/>
            <a:t>گیاهان دو لپه</a:t>
          </a:r>
          <a:endParaRPr lang="en-US" dirty="0"/>
        </a:p>
      </dgm:t>
    </dgm:pt>
    <dgm:pt modelId="{332E21E4-E547-4E5C-B836-70E5C73A24CD}" type="parTrans" cxnId="{C636C22B-BA7F-4A5B-A865-B3AB90776227}">
      <dgm:prSet/>
      <dgm:spPr/>
      <dgm:t>
        <a:bodyPr/>
        <a:lstStyle/>
        <a:p>
          <a:endParaRPr lang="en-US"/>
        </a:p>
      </dgm:t>
    </dgm:pt>
    <dgm:pt modelId="{F7D4BBCA-E188-4875-BF56-F24CB543AE0B}" type="sibTrans" cxnId="{C636C22B-BA7F-4A5B-A865-B3AB90776227}">
      <dgm:prSet/>
      <dgm:spPr/>
      <dgm:t>
        <a:bodyPr/>
        <a:lstStyle/>
        <a:p>
          <a:endParaRPr lang="en-US"/>
        </a:p>
      </dgm:t>
    </dgm:pt>
    <dgm:pt modelId="{17C739A1-4CCE-40A4-BC68-33C9BCE0E723}">
      <dgm:prSet phldrT="[Text]"/>
      <dgm:spPr/>
      <dgm:t>
        <a:bodyPr/>
        <a:lstStyle/>
        <a:p>
          <a:r>
            <a:rPr lang="fa-IR" dirty="0" smtClean="0"/>
            <a:t>گیاهان مخروط دار</a:t>
          </a:r>
          <a:endParaRPr lang="en-US" dirty="0"/>
        </a:p>
      </dgm:t>
    </dgm:pt>
    <dgm:pt modelId="{054D69D0-D5C2-4D0C-AACE-24C322E6AB77}" type="parTrans" cxnId="{ADF02934-E05B-4DA8-8F26-74D2657053B6}">
      <dgm:prSet/>
      <dgm:spPr/>
      <dgm:t>
        <a:bodyPr/>
        <a:lstStyle/>
        <a:p>
          <a:endParaRPr lang="en-US"/>
        </a:p>
      </dgm:t>
    </dgm:pt>
    <dgm:pt modelId="{92B8CA6B-980C-4AE4-9156-A7702C81F52C}" type="sibTrans" cxnId="{ADF02934-E05B-4DA8-8F26-74D2657053B6}">
      <dgm:prSet/>
      <dgm:spPr/>
      <dgm:t>
        <a:bodyPr/>
        <a:lstStyle/>
        <a:p>
          <a:endParaRPr lang="en-US"/>
        </a:p>
      </dgm:t>
    </dgm:pt>
    <dgm:pt modelId="{E9AC5F3A-F67B-4D74-8689-35126C321ECA}">
      <dgm:prSet phldrT="[Text]"/>
      <dgm:spPr/>
      <dgm:t>
        <a:bodyPr/>
        <a:lstStyle/>
        <a:p>
          <a:r>
            <a:rPr lang="fa-IR" dirty="0" smtClean="0"/>
            <a:t>برگهای سوزنی</a:t>
          </a:r>
          <a:endParaRPr lang="en-US" dirty="0"/>
        </a:p>
      </dgm:t>
    </dgm:pt>
    <dgm:pt modelId="{FD7C1CC9-AB01-493A-8086-0AE544B662F6}" type="parTrans" cxnId="{FF08078D-5169-49AC-BF96-4764F0F47A93}">
      <dgm:prSet/>
      <dgm:spPr/>
      <dgm:t>
        <a:bodyPr/>
        <a:lstStyle/>
        <a:p>
          <a:endParaRPr lang="en-US"/>
        </a:p>
      </dgm:t>
    </dgm:pt>
    <dgm:pt modelId="{FFC08638-0D00-4EF5-88C3-AB60F7251873}" type="sibTrans" cxnId="{FF08078D-5169-49AC-BF96-4764F0F47A93}">
      <dgm:prSet/>
      <dgm:spPr/>
      <dgm:t>
        <a:bodyPr/>
        <a:lstStyle/>
        <a:p>
          <a:endParaRPr lang="en-US"/>
        </a:p>
      </dgm:t>
    </dgm:pt>
    <dgm:pt modelId="{AD40DAF2-8752-47A6-93B0-1E4D37DCEEA9}">
      <dgm:prSet phldrT="[Text]"/>
      <dgm:spPr/>
      <dgm:t>
        <a:bodyPr/>
        <a:lstStyle/>
        <a:p>
          <a:r>
            <a:rPr lang="fa-IR" dirty="0" smtClean="0"/>
            <a:t>مخروط های نروماده</a:t>
          </a:r>
          <a:endParaRPr lang="en-US" dirty="0"/>
        </a:p>
      </dgm:t>
    </dgm:pt>
    <dgm:pt modelId="{E34FE055-65BA-4F02-A91A-C4419859020E}" type="parTrans" cxnId="{E1C51419-10C9-4389-BC25-D4A307C15DC9}">
      <dgm:prSet/>
      <dgm:spPr/>
      <dgm:t>
        <a:bodyPr/>
        <a:lstStyle/>
        <a:p>
          <a:endParaRPr lang="en-US"/>
        </a:p>
      </dgm:t>
    </dgm:pt>
    <dgm:pt modelId="{FB02C47F-A7FB-4BC3-9FFA-9F86FD5847FD}" type="sibTrans" cxnId="{E1C51419-10C9-4389-BC25-D4A307C15DC9}">
      <dgm:prSet/>
      <dgm:spPr/>
      <dgm:t>
        <a:bodyPr/>
        <a:lstStyle/>
        <a:p>
          <a:endParaRPr lang="en-US"/>
        </a:p>
      </dgm:t>
    </dgm:pt>
    <dgm:pt modelId="{EE69AE7A-0407-4CEE-84B7-AFF351598867}">
      <dgm:prSet phldrT="[Text]"/>
      <dgm:spPr/>
      <dgm:t>
        <a:bodyPr/>
        <a:lstStyle/>
        <a:p>
          <a:r>
            <a:rPr lang="fa-IR" dirty="0" smtClean="0"/>
            <a:t>دانه های بال دار</a:t>
          </a:r>
          <a:endParaRPr lang="en-US" dirty="0"/>
        </a:p>
      </dgm:t>
    </dgm:pt>
    <dgm:pt modelId="{A9B6F30C-D925-4F24-9AF9-BB46538FC36C}" type="parTrans" cxnId="{FB943AF0-F60B-49D2-B5C8-174B0FEF9ADB}">
      <dgm:prSet/>
      <dgm:spPr/>
      <dgm:t>
        <a:bodyPr/>
        <a:lstStyle/>
        <a:p>
          <a:endParaRPr lang="en-US"/>
        </a:p>
      </dgm:t>
    </dgm:pt>
    <dgm:pt modelId="{8FCD3E58-C575-45C4-AC8B-1CBC2CA87317}" type="sibTrans" cxnId="{FB943AF0-F60B-49D2-B5C8-174B0FEF9ADB}">
      <dgm:prSet/>
      <dgm:spPr/>
      <dgm:t>
        <a:bodyPr/>
        <a:lstStyle/>
        <a:p>
          <a:endParaRPr lang="en-US"/>
        </a:p>
      </dgm:t>
    </dgm:pt>
    <dgm:pt modelId="{6FD1BD07-38C9-456B-9455-BCFA6DB5C411}" type="pres">
      <dgm:prSet presAssocID="{BDC3BDD7-B2B9-4402-A4EA-39B32C0E3C04}" presName="mainComposite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364445-5958-4CA8-BB98-7D6093946AAD}" type="pres">
      <dgm:prSet presAssocID="{BDC3BDD7-B2B9-4402-A4EA-39B32C0E3C04}" presName="hierFlow" presStyleCnt="0"/>
      <dgm:spPr/>
    </dgm:pt>
    <dgm:pt modelId="{52B12A62-4B6D-4A5C-9BE7-EFBD450C1469}" type="pres">
      <dgm:prSet presAssocID="{BDC3BDD7-B2B9-4402-A4EA-39B32C0E3C0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5F59892-DD08-40F5-8431-ABB59EB11A89}" type="pres">
      <dgm:prSet presAssocID="{8673BC3E-9AD7-4B58-8D0E-B1F348880E7E}" presName="Name17" presStyleCnt="0"/>
      <dgm:spPr/>
    </dgm:pt>
    <dgm:pt modelId="{A0361172-F76B-44A0-8BFF-6F0D33980559}" type="pres">
      <dgm:prSet presAssocID="{8673BC3E-9AD7-4B58-8D0E-B1F348880E7E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688730-7432-421B-BE75-7BCD743360CB}" type="pres">
      <dgm:prSet presAssocID="{8673BC3E-9AD7-4B58-8D0E-B1F348880E7E}" presName="hierChild2" presStyleCnt="0"/>
      <dgm:spPr/>
    </dgm:pt>
    <dgm:pt modelId="{8920FB64-FD7B-43AC-B6B8-B5D7F7F4AB37}" type="pres">
      <dgm:prSet presAssocID="{B20674B6-B0B3-439E-845C-73C3F5331EA0}" presName="Name25" presStyleLbl="parChTrans1D2" presStyleIdx="0" presStyleCnt="2"/>
      <dgm:spPr/>
      <dgm:t>
        <a:bodyPr/>
        <a:lstStyle/>
        <a:p>
          <a:endParaRPr lang="en-US"/>
        </a:p>
      </dgm:t>
    </dgm:pt>
    <dgm:pt modelId="{F25489D0-AE85-4C50-AB48-CEF0F713E08C}" type="pres">
      <dgm:prSet presAssocID="{B20674B6-B0B3-439E-845C-73C3F5331EA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AD575A93-F4D5-4DE5-94E3-529241BEDDC7}" type="pres">
      <dgm:prSet presAssocID="{23EA33FB-2571-4AC1-93BE-3EA09F7DCD0E}" presName="Name30" presStyleCnt="0"/>
      <dgm:spPr/>
    </dgm:pt>
    <dgm:pt modelId="{93B85397-C5C9-4709-9484-5D9D290CDC71}" type="pres">
      <dgm:prSet presAssocID="{23EA33FB-2571-4AC1-93BE-3EA09F7DCD0E}" presName="level2Shape" presStyleLbl="node2" presStyleIdx="0" presStyleCnt="2"/>
      <dgm:spPr/>
      <dgm:t>
        <a:bodyPr/>
        <a:lstStyle/>
        <a:p>
          <a:endParaRPr lang="en-US"/>
        </a:p>
      </dgm:t>
    </dgm:pt>
    <dgm:pt modelId="{44D8A093-7FD4-4A07-90AD-051A617223D8}" type="pres">
      <dgm:prSet presAssocID="{23EA33FB-2571-4AC1-93BE-3EA09F7DCD0E}" presName="hierChild3" presStyleCnt="0"/>
      <dgm:spPr/>
    </dgm:pt>
    <dgm:pt modelId="{D469B3A9-A947-4AA6-8CE6-C1668B0FA1BD}" type="pres">
      <dgm:prSet presAssocID="{DE864FD2-8FAD-4BC5-BBBA-F01226B3C36F}" presName="Name25" presStyleLbl="parChTrans1D3" presStyleIdx="0" presStyleCnt="5"/>
      <dgm:spPr/>
      <dgm:t>
        <a:bodyPr/>
        <a:lstStyle/>
        <a:p>
          <a:endParaRPr lang="en-US"/>
        </a:p>
      </dgm:t>
    </dgm:pt>
    <dgm:pt modelId="{8EA5A44C-0AA3-48E5-97D4-00B04FC2B784}" type="pres">
      <dgm:prSet presAssocID="{DE864FD2-8FAD-4BC5-BBBA-F01226B3C36F}" presName="connTx" presStyleLbl="parChTrans1D3" presStyleIdx="0" presStyleCnt="5"/>
      <dgm:spPr/>
      <dgm:t>
        <a:bodyPr/>
        <a:lstStyle/>
        <a:p>
          <a:endParaRPr lang="en-US"/>
        </a:p>
      </dgm:t>
    </dgm:pt>
    <dgm:pt modelId="{C06E0018-2575-4F10-B60A-0220F5CF5D88}" type="pres">
      <dgm:prSet presAssocID="{A66FE862-6961-4E91-999C-93DDF6C2C210}" presName="Name30" presStyleCnt="0"/>
      <dgm:spPr/>
    </dgm:pt>
    <dgm:pt modelId="{2E18F974-1291-4496-86EC-8365DA83B549}" type="pres">
      <dgm:prSet presAssocID="{A66FE862-6961-4E91-999C-93DDF6C2C210}" presName="level2Shape" presStyleLbl="node3" presStyleIdx="0" presStyleCnt="5"/>
      <dgm:spPr/>
      <dgm:t>
        <a:bodyPr/>
        <a:lstStyle/>
        <a:p>
          <a:endParaRPr lang="en-US"/>
        </a:p>
      </dgm:t>
    </dgm:pt>
    <dgm:pt modelId="{DEF45AC6-6766-4B3F-A7EB-9D19C13BD3E1}" type="pres">
      <dgm:prSet presAssocID="{A66FE862-6961-4E91-999C-93DDF6C2C210}" presName="hierChild3" presStyleCnt="0"/>
      <dgm:spPr/>
    </dgm:pt>
    <dgm:pt modelId="{1EBAF885-C17F-4546-AFB6-4099C47F1805}" type="pres">
      <dgm:prSet presAssocID="{332E21E4-E547-4E5C-B836-70E5C73A24CD}" presName="Name25" presStyleLbl="parChTrans1D3" presStyleIdx="1" presStyleCnt="5"/>
      <dgm:spPr/>
      <dgm:t>
        <a:bodyPr/>
        <a:lstStyle/>
        <a:p>
          <a:endParaRPr lang="en-US"/>
        </a:p>
      </dgm:t>
    </dgm:pt>
    <dgm:pt modelId="{F905EDBA-66A1-47CC-9618-6922DA84C8B4}" type="pres">
      <dgm:prSet presAssocID="{332E21E4-E547-4E5C-B836-70E5C73A24CD}" presName="connTx" presStyleLbl="parChTrans1D3" presStyleIdx="1" presStyleCnt="5"/>
      <dgm:spPr/>
      <dgm:t>
        <a:bodyPr/>
        <a:lstStyle/>
        <a:p>
          <a:endParaRPr lang="en-US"/>
        </a:p>
      </dgm:t>
    </dgm:pt>
    <dgm:pt modelId="{6294FD28-E7FF-4419-909D-16CE1CB471BB}" type="pres">
      <dgm:prSet presAssocID="{A4F25E62-22DF-4F25-A949-ABE8D9D66B71}" presName="Name30" presStyleCnt="0"/>
      <dgm:spPr/>
    </dgm:pt>
    <dgm:pt modelId="{ADEC56FE-3D1E-407C-83F6-F6C3011B1C13}" type="pres">
      <dgm:prSet presAssocID="{A4F25E62-22DF-4F25-A949-ABE8D9D66B71}" presName="level2Shape" presStyleLbl="node3" presStyleIdx="1" presStyleCnt="5"/>
      <dgm:spPr/>
      <dgm:t>
        <a:bodyPr/>
        <a:lstStyle/>
        <a:p>
          <a:endParaRPr lang="en-US"/>
        </a:p>
      </dgm:t>
    </dgm:pt>
    <dgm:pt modelId="{EE269E21-0E12-46F9-B186-FC0AF08A675D}" type="pres">
      <dgm:prSet presAssocID="{A4F25E62-22DF-4F25-A949-ABE8D9D66B71}" presName="hierChild3" presStyleCnt="0"/>
      <dgm:spPr/>
    </dgm:pt>
    <dgm:pt modelId="{46872297-CEFD-49A6-9880-FC145432964C}" type="pres">
      <dgm:prSet presAssocID="{054D69D0-D5C2-4D0C-AACE-24C322E6AB77}" presName="Name25" presStyleLbl="parChTrans1D2" presStyleIdx="1" presStyleCnt="2"/>
      <dgm:spPr/>
      <dgm:t>
        <a:bodyPr/>
        <a:lstStyle/>
        <a:p>
          <a:endParaRPr lang="en-US"/>
        </a:p>
      </dgm:t>
    </dgm:pt>
    <dgm:pt modelId="{BC9B31FA-F18A-4C6E-B9C9-2AC72150BEF0}" type="pres">
      <dgm:prSet presAssocID="{054D69D0-D5C2-4D0C-AACE-24C322E6AB77}" presName="connTx" presStyleLbl="parChTrans1D2" presStyleIdx="1" presStyleCnt="2"/>
      <dgm:spPr/>
      <dgm:t>
        <a:bodyPr/>
        <a:lstStyle/>
        <a:p>
          <a:endParaRPr lang="en-US"/>
        </a:p>
      </dgm:t>
    </dgm:pt>
    <dgm:pt modelId="{721E6354-EB09-4637-814D-DF7023858CF8}" type="pres">
      <dgm:prSet presAssocID="{17C739A1-4CCE-40A4-BC68-33C9BCE0E723}" presName="Name30" presStyleCnt="0"/>
      <dgm:spPr/>
    </dgm:pt>
    <dgm:pt modelId="{D2AB7D8E-5D69-4BDF-A56F-7435287CDA14}" type="pres">
      <dgm:prSet presAssocID="{17C739A1-4CCE-40A4-BC68-33C9BCE0E723}" presName="level2Shape" presStyleLbl="node2" presStyleIdx="1" presStyleCnt="2"/>
      <dgm:spPr/>
      <dgm:t>
        <a:bodyPr/>
        <a:lstStyle/>
        <a:p>
          <a:endParaRPr lang="en-US"/>
        </a:p>
      </dgm:t>
    </dgm:pt>
    <dgm:pt modelId="{3A49624E-D3E8-4E51-BBAF-90CB082135ED}" type="pres">
      <dgm:prSet presAssocID="{17C739A1-4CCE-40A4-BC68-33C9BCE0E723}" presName="hierChild3" presStyleCnt="0"/>
      <dgm:spPr/>
    </dgm:pt>
    <dgm:pt modelId="{C7B42BE2-9BC4-4C5D-A8F5-2A238D135689}" type="pres">
      <dgm:prSet presAssocID="{FD7C1CC9-AB01-493A-8086-0AE544B662F6}" presName="Name25" presStyleLbl="parChTrans1D3" presStyleIdx="2" presStyleCnt="5"/>
      <dgm:spPr/>
      <dgm:t>
        <a:bodyPr/>
        <a:lstStyle/>
        <a:p>
          <a:endParaRPr lang="en-US"/>
        </a:p>
      </dgm:t>
    </dgm:pt>
    <dgm:pt modelId="{FED10EDE-D1F1-4FF0-9CE3-E207554D9657}" type="pres">
      <dgm:prSet presAssocID="{FD7C1CC9-AB01-493A-8086-0AE544B662F6}" presName="connTx" presStyleLbl="parChTrans1D3" presStyleIdx="2" presStyleCnt="5"/>
      <dgm:spPr/>
      <dgm:t>
        <a:bodyPr/>
        <a:lstStyle/>
        <a:p>
          <a:endParaRPr lang="en-US"/>
        </a:p>
      </dgm:t>
    </dgm:pt>
    <dgm:pt modelId="{3630EBC1-3A3D-43CA-8CF3-A8F725BA1E9E}" type="pres">
      <dgm:prSet presAssocID="{E9AC5F3A-F67B-4D74-8689-35126C321ECA}" presName="Name30" presStyleCnt="0"/>
      <dgm:spPr/>
    </dgm:pt>
    <dgm:pt modelId="{8BA1FA50-D73D-4FCF-91F0-61B261A66990}" type="pres">
      <dgm:prSet presAssocID="{E9AC5F3A-F67B-4D74-8689-35126C321ECA}" presName="level2Shape" presStyleLbl="node3" presStyleIdx="2" presStyleCnt="5"/>
      <dgm:spPr/>
      <dgm:t>
        <a:bodyPr/>
        <a:lstStyle/>
        <a:p>
          <a:endParaRPr lang="en-US"/>
        </a:p>
      </dgm:t>
    </dgm:pt>
    <dgm:pt modelId="{52FFAB9E-DA07-40F4-838F-D6307F902D11}" type="pres">
      <dgm:prSet presAssocID="{E9AC5F3A-F67B-4D74-8689-35126C321ECA}" presName="hierChild3" presStyleCnt="0"/>
      <dgm:spPr/>
    </dgm:pt>
    <dgm:pt modelId="{646C6C56-451C-40AD-9727-23A393E21046}" type="pres">
      <dgm:prSet presAssocID="{E34FE055-65BA-4F02-A91A-C4419859020E}" presName="Name25" presStyleLbl="parChTrans1D3" presStyleIdx="3" presStyleCnt="5"/>
      <dgm:spPr/>
      <dgm:t>
        <a:bodyPr/>
        <a:lstStyle/>
        <a:p>
          <a:endParaRPr lang="en-US"/>
        </a:p>
      </dgm:t>
    </dgm:pt>
    <dgm:pt modelId="{A788B79C-0121-4FCF-92F7-C4A1DE327F64}" type="pres">
      <dgm:prSet presAssocID="{E34FE055-65BA-4F02-A91A-C4419859020E}" presName="connTx" presStyleLbl="parChTrans1D3" presStyleIdx="3" presStyleCnt="5"/>
      <dgm:spPr/>
      <dgm:t>
        <a:bodyPr/>
        <a:lstStyle/>
        <a:p>
          <a:endParaRPr lang="en-US"/>
        </a:p>
      </dgm:t>
    </dgm:pt>
    <dgm:pt modelId="{773EE66F-A7B8-4EAA-9718-421CD6B32F5D}" type="pres">
      <dgm:prSet presAssocID="{AD40DAF2-8752-47A6-93B0-1E4D37DCEEA9}" presName="Name30" presStyleCnt="0"/>
      <dgm:spPr/>
    </dgm:pt>
    <dgm:pt modelId="{9087F777-6611-486D-BCC2-8B52DB6741EA}" type="pres">
      <dgm:prSet presAssocID="{AD40DAF2-8752-47A6-93B0-1E4D37DCEEA9}" presName="level2Shape" presStyleLbl="node3" presStyleIdx="3" presStyleCnt="5"/>
      <dgm:spPr/>
      <dgm:t>
        <a:bodyPr/>
        <a:lstStyle/>
        <a:p>
          <a:endParaRPr lang="en-US"/>
        </a:p>
      </dgm:t>
    </dgm:pt>
    <dgm:pt modelId="{A4F7BBA8-A2B2-40F0-BA9B-E0D96947431D}" type="pres">
      <dgm:prSet presAssocID="{AD40DAF2-8752-47A6-93B0-1E4D37DCEEA9}" presName="hierChild3" presStyleCnt="0"/>
      <dgm:spPr/>
    </dgm:pt>
    <dgm:pt modelId="{DA31FEC3-9D20-451A-AC66-1450A4A4D74A}" type="pres">
      <dgm:prSet presAssocID="{A9B6F30C-D925-4F24-9AF9-BB46538FC36C}" presName="Name25" presStyleLbl="parChTrans1D3" presStyleIdx="4" presStyleCnt="5"/>
      <dgm:spPr/>
      <dgm:t>
        <a:bodyPr/>
        <a:lstStyle/>
        <a:p>
          <a:endParaRPr lang="en-US"/>
        </a:p>
      </dgm:t>
    </dgm:pt>
    <dgm:pt modelId="{2BB67457-8F2D-402B-B8D5-9553E33674C1}" type="pres">
      <dgm:prSet presAssocID="{A9B6F30C-D925-4F24-9AF9-BB46538FC36C}" presName="connTx" presStyleLbl="parChTrans1D3" presStyleIdx="4" presStyleCnt="5"/>
      <dgm:spPr/>
      <dgm:t>
        <a:bodyPr/>
        <a:lstStyle/>
        <a:p>
          <a:endParaRPr lang="en-US"/>
        </a:p>
      </dgm:t>
    </dgm:pt>
    <dgm:pt modelId="{8D053582-C686-4B87-8F1C-FE6A12FDAC17}" type="pres">
      <dgm:prSet presAssocID="{EE69AE7A-0407-4CEE-84B7-AFF351598867}" presName="Name30" presStyleCnt="0"/>
      <dgm:spPr/>
    </dgm:pt>
    <dgm:pt modelId="{BBE182F5-F991-4464-A009-CBC05799498F}" type="pres">
      <dgm:prSet presAssocID="{EE69AE7A-0407-4CEE-84B7-AFF351598867}" presName="level2Shape" presStyleLbl="node3" presStyleIdx="4" presStyleCnt="5"/>
      <dgm:spPr/>
      <dgm:t>
        <a:bodyPr/>
        <a:lstStyle/>
        <a:p>
          <a:endParaRPr lang="en-US"/>
        </a:p>
      </dgm:t>
    </dgm:pt>
    <dgm:pt modelId="{91E0D676-9189-495C-A500-9C69115E0CFB}" type="pres">
      <dgm:prSet presAssocID="{EE69AE7A-0407-4CEE-84B7-AFF351598867}" presName="hierChild3" presStyleCnt="0"/>
      <dgm:spPr/>
    </dgm:pt>
    <dgm:pt modelId="{2AFAA92C-8818-4BBA-9D9C-91961D586D5E}" type="pres">
      <dgm:prSet presAssocID="{BDC3BDD7-B2B9-4402-A4EA-39B32C0E3C04}" presName="bgShapesFlow" presStyleCnt="0"/>
      <dgm:spPr/>
    </dgm:pt>
  </dgm:ptLst>
  <dgm:cxnLst>
    <dgm:cxn modelId="{BF4F8709-2AFA-45F0-8387-AFE12153CA48}" srcId="{BDC3BDD7-B2B9-4402-A4EA-39B32C0E3C04}" destId="{8673BC3E-9AD7-4B58-8D0E-B1F348880E7E}" srcOrd="0" destOrd="0" parTransId="{73281A7F-EE8B-469C-98A7-F7894BBD4143}" sibTransId="{79502042-1347-494D-BDF0-E2C41CA404F5}"/>
    <dgm:cxn modelId="{8D690504-CBC5-4D53-A89D-DB39CC142E8D}" type="presOf" srcId="{332E21E4-E547-4E5C-B836-70E5C73A24CD}" destId="{F905EDBA-66A1-47CC-9618-6922DA84C8B4}" srcOrd="1" destOrd="0" presId="urn:microsoft.com/office/officeart/2005/8/layout/hierarchy5"/>
    <dgm:cxn modelId="{C09231C9-AB79-4756-8914-9B7A733D9E7B}" type="presOf" srcId="{B20674B6-B0B3-439E-845C-73C3F5331EA0}" destId="{8920FB64-FD7B-43AC-B6B8-B5D7F7F4AB37}" srcOrd="0" destOrd="0" presId="urn:microsoft.com/office/officeart/2005/8/layout/hierarchy5"/>
    <dgm:cxn modelId="{4153BF6B-65FA-40E4-8D0C-D493509BF356}" type="presOf" srcId="{E34FE055-65BA-4F02-A91A-C4419859020E}" destId="{A788B79C-0121-4FCF-92F7-C4A1DE327F64}" srcOrd="1" destOrd="0" presId="urn:microsoft.com/office/officeart/2005/8/layout/hierarchy5"/>
    <dgm:cxn modelId="{261D62C9-F9C2-48A8-8CF8-93CB83A431F0}" type="presOf" srcId="{E34FE055-65BA-4F02-A91A-C4419859020E}" destId="{646C6C56-451C-40AD-9727-23A393E21046}" srcOrd="0" destOrd="0" presId="urn:microsoft.com/office/officeart/2005/8/layout/hierarchy5"/>
    <dgm:cxn modelId="{D4E484F9-25A0-47DD-BCFD-AEA04361A3CC}" type="presOf" srcId="{054D69D0-D5C2-4D0C-AACE-24C322E6AB77}" destId="{BC9B31FA-F18A-4C6E-B9C9-2AC72150BEF0}" srcOrd="1" destOrd="0" presId="urn:microsoft.com/office/officeart/2005/8/layout/hierarchy5"/>
    <dgm:cxn modelId="{FB943AF0-F60B-49D2-B5C8-174B0FEF9ADB}" srcId="{17C739A1-4CCE-40A4-BC68-33C9BCE0E723}" destId="{EE69AE7A-0407-4CEE-84B7-AFF351598867}" srcOrd="2" destOrd="0" parTransId="{A9B6F30C-D925-4F24-9AF9-BB46538FC36C}" sibTransId="{8FCD3E58-C575-45C4-AC8B-1CBC2CA87317}"/>
    <dgm:cxn modelId="{C636C22B-BA7F-4A5B-A865-B3AB90776227}" srcId="{23EA33FB-2571-4AC1-93BE-3EA09F7DCD0E}" destId="{A4F25E62-22DF-4F25-A949-ABE8D9D66B71}" srcOrd="1" destOrd="0" parTransId="{332E21E4-E547-4E5C-B836-70E5C73A24CD}" sibTransId="{F7D4BBCA-E188-4875-BF56-F24CB543AE0B}"/>
    <dgm:cxn modelId="{80EBB164-186D-4A63-8C4C-FBEDF626FA76}" type="presOf" srcId="{AD40DAF2-8752-47A6-93B0-1E4D37DCEEA9}" destId="{9087F777-6611-486D-BCC2-8B52DB6741EA}" srcOrd="0" destOrd="0" presId="urn:microsoft.com/office/officeart/2005/8/layout/hierarchy5"/>
    <dgm:cxn modelId="{D20497B5-E10E-45FF-84A4-39D89DDF201A}" type="presOf" srcId="{B20674B6-B0B3-439E-845C-73C3F5331EA0}" destId="{F25489D0-AE85-4C50-AB48-CEF0F713E08C}" srcOrd="1" destOrd="0" presId="urn:microsoft.com/office/officeart/2005/8/layout/hierarchy5"/>
    <dgm:cxn modelId="{8FAA8837-03A3-4258-809E-8249ED391319}" type="presOf" srcId="{FD7C1CC9-AB01-493A-8086-0AE544B662F6}" destId="{C7B42BE2-9BC4-4C5D-A8F5-2A238D135689}" srcOrd="0" destOrd="0" presId="urn:microsoft.com/office/officeart/2005/8/layout/hierarchy5"/>
    <dgm:cxn modelId="{E1C51419-10C9-4389-BC25-D4A307C15DC9}" srcId="{17C739A1-4CCE-40A4-BC68-33C9BCE0E723}" destId="{AD40DAF2-8752-47A6-93B0-1E4D37DCEEA9}" srcOrd="1" destOrd="0" parTransId="{E34FE055-65BA-4F02-A91A-C4419859020E}" sibTransId="{FB02C47F-A7FB-4BC3-9FFA-9F86FD5847FD}"/>
    <dgm:cxn modelId="{ADF02934-E05B-4DA8-8F26-74D2657053B6}" srcId="{8673BC3E-9AD7-4B58-8D0E-B1F348880E7E}" destId="{17C739A1-4CCE-40A4-BC68-33C9BCE0E723}" srcOrd="1" destOrd="0" parTransId="{054D69D0-D5C2-4D0C-AACE-24C322E6AB77}" sibTransId="{92B8CA6B-980C-4AE4-9156-A7702C81F52C}"/>
    <dgm:cxn modelId="{645995AB-190D-4712-85AA-5FC5498586C4}" type="presOf" srcId="{DE864FD2-8FAD-4BC5-BBBA-F01226B3C36F}" destId="{D469B3A9-A947-4AA6-8CE6-C1668B0FA1BD}" srcOrd="0" destOrd="0" presId="urn:microsoft.com/office/officeart/2005/8/layout/hierarchy5"/>
    <dgm:cxn modelId="{FFB0953F-421A-4746-96FF-E905BC9D40F6}" type="presOf" srcId="{FD7C1CC9-AB01-493A-8086-0AE544B662F6}" destId="{FED10EDE-D1F1-4FF0-9CE3-E207554D9657}" srcOrd="1" destOrd="0" presId="urn:microsoft.com/office/officeart/2005/8/layout/hierarchy5"/>
    <dgm:cxn modelId="{D3E2C0A7-1B12-4228-8B25-8AB8E24CE32D}" type="presOf" srcId="{332E21E4-E547-4E5C-B836-70E5C73A24CD}" destId="{1EBAF885-C17F-4546-AFB6-4099C47F1805}" srcOrd="0" destOrd="0" presId="urn:microsoft.com/office/officeart/2005/8/layout/hierarchy5"/>
    <dgm:cxn modelId="{C62E2660-D8FE-40F3-BDC7-C1625D288090}" type="presOf" srcId="{23EA33FB-2571-4AC1-93BE-3EA09F7DCD0E}" destId="{93B85397-C5C9-4709-9484-5D9D290CDC71}" srcOrd="0" destOrd="0" presId="urn:microsoft.com/office/officeart/2005/8/layout/hierarchy5"/>
    <dgm:cxn modelId="{D99702F1-3BFC-496F-B096-FE6CCD4932CB}" type="presOf" srcId="{E9AC5F3A-F67B-4D74-8689-35126C321ECA}" destId="{8BA1FA50-D73D-4FCF-91F0-61B261A66990}" srcOrd="0" destOrd="0" presId="urn:microsoft.com/office/officeart/2005/8/layout/hierarchy5"/>
    <dgm:cxn modelId="{B8B38051-5A72-4744-882E-FC03849645F8}" type="presOf" srcId="{A66FE862-6961-4E91-999C-93DDF6C2C210}" destId="{2E18F974-1291-4496-86EC-8365DA83B549}" srcOrd="0" destOrd="0" presId="urn:microsoft.com/office/officeart/2005/8/layout/hierarchy5"/>
    <dgm:cxn modelId="{27963D5D-0EA3-4AA3-8078-104B7F5E7B35}" type="presOf" srcId="{A9B6F30C-D925-4F24-9AF9-BB46538FC36C}" destId="{2BB67457-8F2D-402B-B8D5-9553E33674C1}" srcOrd="1" destOrd="0" presId="urn:microsoft.com/office/officeart/2005/8/layout/hierarchy5"/>
    <dgm:cxn modelId="{263470CE-6916-452B-8D75-B794E03F5DC2}" type="presOf" srcId="{054D69D0-D5C2-4D0C-AACE-24C322E6AB77}" destId="{46872297-CEFD-49A6-9880-FC145432964C}" srcOrd="0" destOrd="0" presId="urn:microsoft.com/office/officeart/2005/8/layout/hierarchy5"/>
    <dgm:cxn modelId="{B0B66A93-9EFE-4754-B9D4-D6019A276072}" type="presOf" srcId="{17C739A1-4CCE-40A4-BC68-33C9BCE0E723}" destId="{D2AB7D8E-5D69-4BDF-A56F-7435287CDA14}" srcOrd="0" destOrd="0" presId="urn:microsoft.com/office/officeart/2005/8/layout/hierarchy5"/>
    <dgm:cxn modelId="{110C546C-82C0-486D-9EA7-B0AF798F55CB}" type="presOf" srcId="{A4F25E62-22DF-4F25-A949-ABE8D9D66B71}" destId="{ADEC56FE-3D1E-407C-83F6-F6C3011B1C13}" srcOrd="0" destOrd="0" presId="urn:microsoft.com/office/officeart/2005/8/layout/hierarchy5"/>
    <dgm:cxn modelId="{FF08078D-5169-49AC-BF96-4764F0F47A93}" srcId="{17C739A1-4CCE-40A4-BC68-33C9BCE0E723}" destId="{E9AC5F3A-F67B-4D74-8689-35126C321ECA}" srcOrd="0" destOrd="0" parTransId="{FD7C1CC9-AB01-493A-8086-0AE544B662F6}" sibTransId="{FFC08638-0D00-4EF5-88C3-AB60F7251873}"/>
    <dgm:cxn modelId="{12589225-8B1E-4907-B446-02FA14836691}" type="presOf" srcId="{EE69AE7A-0407-4CEE-84B7-AFF351598867}" destId="{BBE182F5-F991-4464-A009-CBC05799498F}" srcOrd="0" destOrd="0" presId="urn:microsoft.com/office/officeart/2005/8/layout/hierarchy5"/>
    <dgm:cxn modelId="{C7229214-95BD-4F1A-9C93-24EFB552ECAD}" srcId="{23EA33FB-2571-4AC1-93BE-3EA09F7DCD0E}" destId="{A66FE862-6961-4E91-999C-93DDF6C2C210}" srcOrd="0" destOrd="0" parTransId="{DE864FD2-8FAD-4BC5-BBBA-F01226B3C36F}" sibTransId="{28831D01-F3D0-49BF-B131-1488DED2C887}"/>
    <dgm:cxn modelId="{296E4A35-72BB-4818-A6A5-78A3383F1AE8}" type="presOf" srcId="{A9B6F30C-D925-4F24-9AF9-BB46538FC36C}" destId="{DA31FEC3-9D20-451A-AC66-1450A4A4D74A}" srcOrd="0" destOrd="0" presId="urn:microsoft.com/office/officeart/2005/8/layout/hierarchy5"/>
    <dgm:cxn modelId="{E211B5AE-17F2-4FAA-A3BA-2C7C21A120BD}" type="presOf" srcId="{DE864FD2-8FAD-4BC5-BBBA-F01226B3C36F}" destId="{8EA5A44C-0AA3-48E5-97D4-00B04FC2B784}" srcOrd="1" destOrd="0" presId="urn:microsoft.com/office/officeart/2005/8/layout/hierarchy5"/>
    <dgm:cxn modelId="{F28585A5-6112-439F-ADB5-FCA8B764917C}" type="presOf" srcId="{8673BC3E-9AD7-4B58-8D0E-B1F348880E7E}" destId="{A0361172-F76B-44A0-8BFF-6F0D33980559}" srcOrd="0" destOrd="0" presId="urn:microsoft.com/office/officeart/2005/8/layout/hierarchy5"/>
    <dgm:cxn modelId="{3D5EA241-142D-4B76-AB82-3F97AC90A6A4}" type="presOf" srcId="{BDC3BDD7-B2B9-4402-A4EA-39B32C0E3C04}" destId="{6FD1BD07-38C9-456B-9455-BCFA6DB5C411}" srcOrd="0" destOrd="0" presId="urn:microsoft.com/office/officeart/2005/8/layout/hierarchy5"/>
    <dgm:cxn modelId="{28AB7677-88E2-4BC3-A1CC-5F6A8EE1249A}" srcId="{8673BC3E-9AD7-4B58-8D0E-B1F348880E7E}" destId="{23EA33FB-2571-4AC1-93BE-3EA09F7DCD0E}" srcOrd="0" destOrd="0" parTransId="{B20674B6-B0B3-439E-845C-73C3F5331EA0}" sibTransId="{DDAA66A7-DD68-4F64-8697-ADB3B3BCD56B}"/>
    <dgm:cxn modelId="{B929ABA3-19D3-45A8-ACAD-0D9401555021}" type="presParOf" srcId="{6FD1BD07-38C9-456B-9455-BCFA6DB5C411}" destId="{BF364445-5958-4CA8-BB98-7D6093946AAD}" srcOrd="0" destOrd="0" presId="urn:microsoft.com/office/officeart/2005/8/layout/hierarchy5"/>
    <dgm:cxn modelId="{D3D35DC4-73E8-418B-99D5-30850A6B4169}" type="presParOf" srcId="{BF364445-5958-4CA8-BB98-7D6093946AAD}" destId="{52B12A62-4B6D-4A5C-9BE7-EFBD450C1469}" srcOrd="0" destOrd="0" presId="urn:microsoft.com/office/officeart/2005/8/layout/hierarchy5"/>
    <dgm:cxn modelId="{9BDCE1BF-2D9D-4FBC-A59D-C9347FBDAC4A}" type="presParOf" srcId="{52B12A62-4B6D-4A5C-9BE7-EFBD450C1469}" destId="{D5F59892-DD08-40F5-8431-ABB59EB11A89}" srcOrd="0" destOrd="0" presId="urn:microsoft.com/office/officeart/2005/8/layout/hierarchy5"/>
    <dgm:cxn modelId="{175EC7CF-3960-4A0E-B9DD-2FDA0D99557A}" type="presParOf" srcId="{D5F59892-DD08-40F5-8431-ABB59EB11A89}" destId="{A0361172-F76B-44A0-8BFF-6F0D33980559}" srcOrd="0" destOrd="0" presId="urn:microsoft.com/office/officeart/2005/8/layout/hierarchy5"/>
    <dgm:cxn modelId="{2AC58346-F968-400C-AB04-7004B27E624D}" type="presParOf" srcId="{D5F59892-DD08-40F5-8431-ABB59EB11A89}" destId="{A9688730-7432-421B-BE75-7BCD743360CB}" srcOrd="1" destOrd="0" presId="urn:microsoft.com/office/officeart/2005/8/layout/hierarchy5"/>
    <dgm:cxn modelId="{32F3C781-4558-48A4-88AE-AF97A5CB09B5}" type="presParOf" srcId="{A9688730-7432-421B-BE75-7BCD743360CB}" destId="{8920FB64-FD7B-43AC-B6B8-B5D7F7F4AB37}" srcOrd="0" destOrd="0" presId="urn:microsoft.com/office/officeart/2005/8/layout/hierarchy5"/>
    <dgm:cxn modelId="{3F24EF03-95B9-48E4-BA1B-0799A6FDE580}" type="presParOf" srcId="{8920FB64-FD7B-43AC-B6B8-B5D7F7F4AB37}" destId="{F25489D0-AE85-4C50-AB48-CEF0F713E08C}" srcOrd="0" destOrd="0" presId="urn:microsoft.com/office/officeart/2005/8/layout/hierarchy5"/>
    <dgm:cxn modelId="{ACBB8A15-88CC-4A3F-8EC0-D6CAC522A251}" type="presParOf" srcId="{A9688730-7432-421B-BE75-7BCD743360CB}" destId="{AD575A93-F4D5-4DE5-94E3-529241BEDDC7}" srcOrd="1" destOrd="0" presId="urn:microsoft.com/office/officeart/2005/8/layout/hierarchy5"/>
    <dgm:cxn modelId="{788AC666-42CF-4858-8D14-D2DD68EF52CF}" type="presParOf" srcId="{AD575A93-F4D5-4DE5-94E3-529241BEDDC7}" destId="{93B85397-C5C9-4709-9484-5D9D290CDC71}" srcOrd="0" destOrd="0" presId="urn:microsoft.com/office/officeart/2005/8/layout/hierarchy5"/>
    <dgm:cxn modelId="{5607D348-9481-4C24-99E9-3C92ACE723F2}" type="presParOf" srcId="{AD575A93-F4D5-4DE5-94E3-529241BEDDC7}" destId="{44D8A093-7FD4-4A07-90AD-051A617223D8}" srcOrd="1" destOrd="0" presId="urn:microsoft.com/office/officeart/2005/8/layout/hierarchy5"/>
    <dgm:cxn modelId="{0971168C-3B63-4354-8874-3B6866CC9C60}" type="presParOf" srcId="{44D8A093-7FD4-4A07-90AD-051A617223D8}" destId="{D469B3A9-A947-4AA6-8CE6-C1668B0FA1BD}" srcOrd="0" destOrd="0" presId="urn:microsoft.com/office/officeart/2005/8/layout/hierarchy5"/>
    <dgm:cxn modelId="{29BAA5E5-711A-4F9B-8B6D-D15C2726C190}" type="presParOf" srcId="{D469B3A9-A947-4AA6-8CE6-C1668B0FA1BD}" destId="{8EA5A44C-0AA3-48E5-97D4-00B04FC2B784}" srcOrd="0" destOrd="0" presId="urn:microsoft.com/office/officeart/2005/8/layout/hierarchy5"/>
    <dgm:cxn modelId="{10FB5037-A7C6-4781-B4EE-2F32B9671ED9}" type="presParOf" srcId="{44D8A093-7FD4-4A07-90AD-051A617223D8}" destId="{C06E0018-2575-4F10-B60A-0220F5CF5D88}" srcOrd="1" destOrd="0" presId="urn:microsoft.com/office/officeart/2005/8/layout/hierarchy5"/>
    <dgm:cxn modelId="{B0E994AD-4E57-4E04-90CB-EA1C2A05B954}" type="presParOf" srcId="{C06E0018-2575-4F10-B60A-0220F5CF5D88}" destId="{2E18F974-1291-4496-86EC-8365DA83B549}" srcOrd="0" destOrd="0" presId="urn:microsoft.com/office/officeart/2005/8/layout/hierarchy5"/>
    <dgm:cxn modelId="{77561022-9358-4826-ABB8-938FAB4B9575}" type="presParOf" srcId="{C06E0018-2575-4F10-B60A-0220F5CF5D88}" destId="{DEF45AC6-6766-4B3F-A7EB-9D19C13BD3E1}" srcOrd="1" destOrd="0" presId="urn:microsoft.com/office/officeart/2005/8/layout/hierarchy5"/>
    <dgm:cxn modelId="{D0C473B9-7EE4-475E-A623-715B78C46D7D}" type="presParOf" srcId="{44D8A093-7FD4-4A07-90AD-051A617223D8}" destId="{1EBAF885-C17F-4546-AFB6-4099C47F1805}" srcOrd="2" destOrd="0" presId="urn:microsoft.com/office/officeart/2005/8/layout/hierarchy5"/>
    <dgm:cxn modelId="{0916F7F8-4245-4189-9F02-9F63DB487B93}" type="presParOf" srcId="{1EBAF885-C17F-4546-AFB6-4099C47F1805}" destId="{F905EDBA-66A1-47CC-9618-6922DA84C8B4}" srcOrd="0" destOrd="0" presId="urn:microsoft.com/office/officeart/2005/8/layout/hierarchy5"/>
    <dgm:cxn modelId="{EA74DE38-548D-4EAE-91D5-A771E31606CD}" type="presParOf" srcId="{44D8A093-7FD4-4A07-90AD-051A617223D8}" destId="{6294FD28-E7FF-4419-909D-16CE1CB471BB}" srcOrd="3" destOrd="0" presId="urn:microsoft.com/office/officeart/2005/8/layout/hierarchy5"/>
    <dgm:cxn modelId="{48E3A79C-316C-4CC1-88AE-DE72B10CA71D}" type="presParOf" srcId="{6294FD28-E7FF-4419-909D-16CE1CB471BB}" destId="{ADEC56FE-3D1E-407C-83F6-F6C3011B1C13}" srcOrd="0" destOrd="0" presId="urn:microsoft.com/office/officeart/2005/8/layout/hierarchy5"/>
    <dgm:cxn modelId="{4E1CD570-AFD1-448F-BE6F-7CE4042935D8}" type="presParOf" srcId="{6294FD28-E7FF-4419-909D-16CE1CB471BB}" destId="{EE269E21-0E12-46F9-B186-FC0AF08A675D}" srcOrd="1" destOrd="0" presId="urn:microsoft.com/office/officeart/2005/8/layout/hierarchy5"/>
    <dgm:cxn modelId="{FE242834-3242-462B-B5E7-53479F95C8D8}" type="presParOf" srcId="{A9688730-7432-421B-BE75-7BCD743360CB}" destId="{46872297-CEFD-49A6-9880-FC145432964C}" srcOrd="2" destOrd="0" presId="urn:microsoft.com/office/officeart/2005/8/layout/hierarchy5"/>
    <dgm:cxn modelId="{1F0BE0A5-E79E-4715-9316-E5F526903BBE}" type="presParOf" srcId="{46872297-CEFD-49A6-9880-FC145432964C}" destId="{BC9B31FA-F18A-4C6E-B9C9-2AC72150BEF0}" srcOrd="0" destOrd="0" presId="urn:microsoft.com/office/officeart/2005/8/layout/hierarchy5"/>
    <dgm:cxn modelId="{55B063AD-1E5E-40CB-ADDA-1DB016778B53}" type="presParOf" srcId="{A9688730-7432-421B-BE75-7BCD743360CB}" destId="{721E6354-EB09-4637-814D-DF7023858CF8}" srcOrd="3" destOrd="0" presId="urn:microsoft.com/office/officeart/2005/8/layout/hierarchy5"/>
    <dgm:cxn modelId="{263DC21E-F785-4B26-BD91-36D7468B1EC7}" type="presParOf" srcId="{721E6354-EB09-4637-814D-DF7023858CF8}" destId="{D2AB7D8E-5D69-4BDF-A56F-7435287CDA14}" srcOrd="0" destOrd="0" presId="urn:microsoft.com/office/officeart/2005/8/layout/hierarchy5"/>
    <dgm:cxn modelId="{0D397E1B-538A-4AF0-B314-F43007845937}" type="presParOf" srcId="{721E6354-EB09-4637-814D-DF7023858CF8}" destId="{3A49624E-D3E8-4E51-BBAF-90CB082135ED}" srcOrd="1" destOrd="0" presId="urn:microsoft.com/office/officeart/2005/8/layout/hierarchy5"/>
    <dgm:cxn modelId="{C9F52053-0ACD-438A-911C-05222A4F18C4}" type="presParOf" srcId="{3A49624E-D3E8-4E51-BBAF-90CB082135ED}" destId="{C7B42BE2-9BC4-4C5D-A8F5-2A238D135689}" srcOrd="0" destOrd="0" presId="urn:microsoft.com/office/officeart/2005/8/layout/hierarchy5"/>
    <dgm:cxn modelId="{2C628F20-D783-43BE-B7D5-05E93C9FF4AA}" type="presParOf" srcId="{C7B42BE2-9BC4-4C5D-A8F5-2A238D135689}" destId="{FED10EDE-D1F1-4FF0-9CE3-E207554D9657}" srcOrd="0" destOrd="0" presId="urn:microsoft.com/office/officeart/2005/8/layout/hierarchy5"/>
    <dgm:cxn modelId="{65819A70-5B9C-4295-A506-7784C666EBCF}" type="presParOf" srcId="{3A49624E-D3E8-4E51-BBAF-90CB082135ED}" destId="{3630EBC1-3A3D-43CA-8CF3-A8F725BA1E9E}" srcOrd="1" destOrd="0" presId="urn:microsoft.com/office/officeart/2005/8/layout/hierarchy5"/>
    <dgm:cxn modelId="{DA766493-12E9-44EC-99BE-248091AEC786}" type="presParOf" srcId="{3630EBC1-3A3D-43CA-8CF3-A8F725BA1E9E}" destId="{8BA1FA50-D73D-4FCF-91F0-61B261A66990}" srcOrd="0" destOrd="0" presId="urn:microsoft.com/office/officeart/2005/8/layout/hierarchy5"/>
    <dgm:cxn modelId="{54B07757-ADF7-47CA-98F8-D55B9B6B4113}" type="presParOf" srcId="{3630EBC1-3A3D-43CA-8CF3-A8F725BA1E9E}" destId="{52FFAB9E-DA07-40F4-838F-D6307F902D11}" srcOrd="1" destOrd="0" presId="urn:microsoft.com/office/officeart/2005/8/layout/hierarchy5"/>
    <dgm:cxn modelId="{F518C782-8D82-4A2B-851B-4C079757BD24}" type="presParOf" srcId="{3A49624E-D3E8-4E51-BBAF-90CB082135ED}" destId="{646C6C56-451C-40AD-9727-23A393E21046}" srcOrd="2" destOrd="0" presId="urn:microsoft.com/office/officeart/2005/8/layout/hierarchy5"/>
    <dgm:cxn modelId="{4F14C3A0-622F-4D10-A2DE-043E773E2A1F}" type="presParOf" srcId="{646C6C56-451C-40AD-9727-23A393E21046}" destId="{A788B79C-0121-4FCF-92F7-C4A1DE327F64}" srcOrd="0" destOrd="0" presId="urn:microsoft.com/office/officeart/2005/8/layout/hierarchy5"/>
    <dgm:cxn modelId="{943CBE38-4AEC-4434-B10C-2AAF20595B71}" type="presParOf" srcId="{3A49624E-D3E8-4E51-BBAF-90CB082135ED}" destId="{773EE66F-A7B8-4EAA-9718-421CD6B32F5D}" srcOrd="3" destOrd="0" presId="urn:microsoft.com/office/officeart/2005/8/layout/hierarchy5"/>
    <dgm:cxn modelId="{FADAC5DE-7491-49AE-94E8-D47B2DF8E525}" type="presParOf" srcId="{773EE66F-A7B8-4EAA-9718-421CD6B32F5D}" destId="{9087F777-6611-486D-BCC2-8B52DB6741EA}" srcOrd="0" destOrd="0" presId="urn:microsoft.com/office/officeart/2005/8/layout/hierarchy5"/>
    <dgm:cxn modelId="{26C34CD5-874A-43EA-9BB9-0BCAC54FF96B}" type="presParOf" srcId="{773EE66F-A7B8-4EAA-9718-421CD6B32F5D}" destId="{A4F7BBA8-A2B2-40F0-BA9B-E0D96947431D}" srcOrd="1" destOrd="0" presId="urn:microsoft.com/office/officeart/2005/8/layout/hierarchy5"/>
    <dgm:cxn modelId="{166F3479-BBD3-4F3F-A18D-C5F9DEF2663E}" type="presParOf" srcId="{3A49624E-D3E8-4E51-BBAF-90CB082135ED}" destId="{DA31FEC3-9D20-451A-AC66-1450A4A4D74A}" srcOrd="4" destOrd="0" presId="urn:microsoft.com/office/officeart/2005/8/layout/hierarchy5"/>
    <dgm:cxn modelId="{F1386198-7C28-482D-9309-7D42C523190F}" type="presParOf" srcId="{DA31FEC3-9D20-451A-AC66-1450A4A4D74A}" destId="{2BB67457-8F2D-402B-B8D5-9553E33674C1}" srcOrd="0" destOrd="0" presId="urn:microsoft.com/office/officeart/2005/8/layout/hierarchy5"/>
    <dgm:cxn modelId="{9A7FAFE1-CB5C-4C4E-870D-F4DC8D6897D7}" type="presParOf" srcId="{3A49624E-D3E8-4E51-BBAF-90CB082135ED}" destId="{8D053582-C686-4B87-8F1C-FE6A12FDAC17}" srcOrd="5" destOrd="0" presId="urn:microsoft.com/office/officeart/2005/8/layout/hierarchy5"/>
    <dgm:cxn modelId="{384E29F2-7A07-419F-912B-6A2187F874A9}" type="presParOf" srcId="{8D053582-C686-4B87-8F1C-FE6A12FDAC17}" destId="{BBE182F5-F991-4464-A009-CBC05799498F}" srcOrd="0" destOrd="0" presId="urn:microsoft.com/office/officeart/2005/8/layout/hierarchy5"/>
    <dgm:cxn modelId="{8F44F857-9A74-427D-821F-72700518CAD6}" type="presParOf" srcId="{8D053582-C686-4B87-8F1C-FE6A12FDAC17}" destId="{91E0D676-9189-495C-A500-9C69115E0CFB}" srcOrd="1" destOrd="0" presId="urn:microsoft.com/office/officeart/2005/8/layout/hierarchy5"/>
    <dgm:cxn modelId="{373F5997-F953-4974-93D4-E64C8B3137E4}" type="presParOf" srcId="{6FD1BD07-38C9-456B-9455-BCFA6DB5C411}" destId="{2AFAA92C-8818-4BBA-9D9C-91961D586D5E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C132826-CAC2-40FF-A953-D49613F7F148}" type="doc">
      <dgm:prSet loTypeId="urn:microsoft.com/office/officeart/2005/8/layout/vList6" loCatId="process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B6B2A3A-1D8C-4BE8-8084-E8C4A92F19F3}">
      <dgm:prSet phldrT="[Text]"/>
      <dgm:spPr/>
      <dgm:t>
        <a:bodyPr/>
        <a:lstStyle/>
        <a:p>
          <a:pPr rtl="1"/>
          <a:r>
            <a:rPr lang="fa-IR" dirty="0" smtClean="0"/>
            <a:t>گیاهان تک لپه</a:t>
          </a:r>
          <a:endParaRPr lang="en-US" dirty="0"/>
        </a:p>
      </dgm:t>
    </dgm:pt>
    <dgm:pt modelId="{72FB91FE-8D40-4706-8389-EC42F2E9C6FC}" type="parTrans" cxnId="{E510614E-CA82-4301-8009-2CE2D1C05DA3}">
      <dgm:prSet/>
      <dgm:spPr/>
      <dgm:t>
        <a:bodyPr/>
        <a:lstStyle/>
        <a:p>
          <a:endParaRPr lang="en-US"/>
        </a:p>
      </dgm:t>
    </dgm:pt>
    <dgm:pt modelId="{2220905B-87B0-4A3D-9BC3-737347A46B72}" type="sibTrans" cxnId="{E510614E-CA82-4301-8009-2CE2D1C05DA3}">
      <dgm:prSet/>
      <dgm:spPr/>
      <dgm:t>
        <a:bodyPr/>
        <a:lstStyle/>
        <a:p>
          <a:endParaRPr lang="en-US"/>
        </a:p>
      </dgm:t>
    </dgm:pt>
    <dgm:pt modelId="{9FD086C5-2C60-457B-9A8D-674B5028B5B7}">
      <dgm:prSet phldrT="[Text]"/>
      <dgm:spPr/>
      <dgm:t>
        <a:bodyPr/>
        <a:lstStyle/>
        <a:p>
          <a:pPr rtl="1"/>
          <a:r>
            <a:rPr lang="fa-IR" dirty="0" smtClean="0"/>
            <a:t>دانه ی یک قسمتی مانند:برنج،ذرت</a:t>
          </a:r>
          <a:endParaRPr lang="en-US" dirty="0"/>
        </a:p>
      </dgm:t>
    </dgm:pt>
    <dgm:pt modelId="{8C695709-0CBB-40FB-AFCF-324AD45F29C4}" type="parTrans" cxnId="{7D79F209-D740-4BEF-8D9A-709F724EC5D6}">
      <dgm:prSet/>
      <dgm:spPr/>
      <dgm:t>
        <a:bodyPr/>
        <a:lstStyle/>
        <a:p>
          <a:endParaRPr lang="en-US"/>
        </a:p>
      </dgm:t>
    </dgm:pt>
    <dgm:pt modelId="{956C6A91-FB62-46A9-BA1D-BCAF79906F40}" type="sibTrans" cxnId="{7D79F209-D740-4BEF-8D9A-709F724EC5D6}">
      <dgm:prSet/>
      <dgm:spPr/>
      <dgm:t>
        <a:bodyPr/>
        <a:lstStyle/>
        <a:p>
          <a:endParaRPr lang="en-US"/>
        </a:p>
      </dgm:t>
    </dgm:pt>
    <dgm:pt modelId="{EA884370-0DFE-445E-AC6A-1A56F3A61C0B}">
      <dgm:prSet phldrT="[Text]"/>
      <dgm:spPr/>
      <dgm:t>
        <a:bodyPr/>
        <a:lstStyle/>
        <a:p>
          <a:pPr rtl="1"/>
          <a:r>
            <a:rPr lang="fa-IR" dirty="0" smtClean="0"/>
            <a:t>گیاهان دو لپه </a:t>
          </a:r>
          <a:endParaRPr lang="en-US" dirty="0"/>
        </a:p>
      </dgm:t>
    </dgm:pt>
    <dgm:pt modelId="{7D649C91-8569-4690-95FF-738081FF780A}" type="parTrans" cxnId="{0CDDDF6E-3632-4044-A4E5-90A9B198E9F6}">
      <dgm:prSet/>
      <dgm:spPr/>
      <dgm:t>
        <a:bodyPr/>
        <a:lstStyle/>
        <a:p>
          <a:endParaRPr lang="en-US"/>
        </a:p>
      </dgm:t>
    </dgm:pt>
    <dgm:pt modelId="{5E7C76F0-105A-4C3E-AF42-1911F02E8B9D}" type="sibTrans" cxnId="{0CDDDF6E-3632-4044-A4E5-90A9B198E9F6}">
      <dgm:prSet/>
      <dgm:spPr/>
      <dgm:t>
        <a:bodyPr/>
        <a:lstStyle/>
        <a:p>
          <a:endParaRPr lang="en-US"/>
        </a:p>
      </dgm:t>
    </dgm:pt>
    <dgm:pt modelId="{AAE00E06-CE62-4519-BEE5-9416070C3D6D}">
      <dgm:prSet phldrT="[Text]"/>
      <dgm:spPr/>
      <dgm:t>
        <a:bodyPr/>
        <a:lstStyle/>
        <a:p>
          <a:pPr rtl="1"/>
          <a:r>
            <a:rPr lang="fa-IR" dirty="0" smtClean="0"/>
            <a:t>دانه ی دو قسمتی مانند:لوبیا،نخود</a:t>
          </a:r>
          <a:endParaRPr lang="en-US" dirty="0"/>
        </a:p>
      </dgm:t>
    </dgm:pt>
    <dgm:pt modelId="{31E19387-53B5-4521-BDE2-7A699C644D86}" type="parTrans" cxnId="{5CFA03CD-9EC7-40FB-AA49-6289CA84A848}">
      <dgm:prSet/>
      <dgm:spPr/>
      <dgm:t>
        <a:bodyPr/>
        <a:lstStyle/>
        <a:p>
          <a:endParaRPr lang="en-US"/>
        </a:p>
      </dgm:t>
    </dgm:pt>
    <dgm:pt modelId="{E6A8A497-DBC7-4282-ABA6-F87D4C39083F}" type="sibTrans" cxnId="{5CFA03CD-9EC7-40FB-AA49-6289CA84A848}">
      <dgm:prSet/>
      <dgm:spPr/>
      <dgm:t>
        <a:bodyPr/>
        <a:lstStyle/>
        <a:p>
          <a:endParaRPr lang="en-US"/>
        </a:p>
      </dgm:t>
    </dgm:pt>
    <dgm:pt modelId="{EB83806C-F5D8-4889-A463-69879F68633D}" type="pres">
      <dgm:prSet presAssocID="{7C132826-CAC2-40FF-A953-D49613F7F148}" presName="Name0" presStyleCnt="0">
        <dgm:presLayoutVars>
          <dgm:dir val="rev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FDE734A-7E2B-457E-B168-F5EF15BB0B77}" type="pres">
      <dgm:prSet presAssocID="{0B6B2A3A-1D8C-4BE8-8084-E8C4A92F19F3}" presName="linNode" presStyleCnt="0"/>
      <dgm:spPr/>
    </dgm:pt>
    <dgm:pt modelId="{67A5D8F5-7671-4C4C-92E6-4C266748E9E8}" type="pres">
      <dgm:prSet presAssocID="{0B6B2A3A-1D8C-4BE8-8084-E8C4A92F19F3}" presName="parentShp" presStyleLbl="node1" presStyleIdx="0" presStyleCnt="2" custLinFactNeighborX="6181" custLinFactNeighborY="-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228B79-0016-4478-94EE-D672A1F762AF}" type="pres">
      <dgm:prSet presAssocID="{0B6B2A3A-1D8C-4BE8-8084-E8C4A92F19F3}" presName="childShp" presStyleLbl="bgAccFollowNode1" presStyleIdx="0" presStyleCnt="2" custScaleX="949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AE3567-815D-4C3A-8B56-ACEB93650822}" type="pres">
      <dgm:prSet presAssocID="{2220905B-87B0-4A3D-9BC3-737347A46B72}" presName="spacing" presStyleCnt="0"/>
      <dgm:spPr/>
    </dgm:pt>
    <dgm:pt modelId="{CCBB8905-4306-4D13-8D0F-000416BB4D1F}" type="pres">
      <dgm:prSet presAssocID="{EA884370-0DFE-445E-AC6A-1A56F3A61C0B}" presName="linNode" presStyleCnt="0"/>
      <dgm:spPr/>
    </dgm:pt>
    <dgm:pt modelId="{0C4FA00F-20B7-4075-AFFA-D4DDE6EF0043}" type="pres">
      <dgm:prSet presAssocID="{EA884370-0DFE-445E-AC6A-1A56F3A61C0B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D2F25C-074B-48E2-BB04-915EC0058FAC}" type="pres">
      <dgm:prSet presAssocID="{EA884370-0DFE-445E-AC6A-1A56F3A61C0B}" presName="childShp" presStyleLbl="bgAccFollowNode1" presStyleIdx="1" presStyleCnt="2" custScaleX="92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AB1160-5705-4505-B517-95A565C85295}" type="presOf" srcId="{9FD086C5-2C60-457B-9A8D-674B5028B5B7}" destId="{AB228B79-0016-4478-94EE-D672A1F762AF}" srcOrd="0" destOrd="0" presId="urn:microsoft.com/office/officeart/2005/8/layout/vList6"/>
    <dgm:cxn modelId="{738D3EB9-9C73-4EBB-B56A-E4F34A29F478}" type="presOf" srcId="{AAE00E06-CE62-4519-BEE5-9416070C3D6D}" destId="{9FD2F25C-074B-48E2-BB04-915EC0058FAC}" srcOrd="0" destOrd="0" presId="urn:microsoft.com/office/officeart/2005/8/layout/vList6"/>
    <dgm:cxn modelId="{E510614E-CA82-4301-8009-2CE2D1C05DA3}" srcId="{7C132826-CAC2-40FF-A953-D49613F7F148}" destId="{0B6B2A3A-1D8C-4BE8-8084-E8C4A92F19F3}" srcOrd="0" destOrd="0" parTransId="{72FB91FE-8D40-4706-8389-EC42F2E9C6FC}" sibTransId="{2220905B-87B0-4A3D-9BC3-737347A46B72}"/>
    <dgm:cxn modelId="{DC6AC570-BEAE-4253-A2D6-27087A9EF6A5}" type="presOf" srcId="{0B6B2A3A-1D8C-4BE8-8084-E8C4A92F19F3}" destId="{67A5D8F5-7671-4C4C-92E6-4C266748E9E8}" srcOrd="0" destOrd="0" presId="urn:microsoft.com/office/officeart/2005/8/layout/vList6"/>
    <dgm:cxn modelId="{0D4F6633-7779-48A9-B363-AB9C471A3C54}" type="presOf" srcId="{EA884370-0DFE-445E-AC6A-1A56F3A61C0B}" destId="{0C4FA00F-20B7-4075-AFFA-D4DDE6EF0043}" srcOrd="0" destOrd="0" presId="urn:microsoft.com/office/officeart/2005/8/layout/vList6"/>
    <dgm:cxn modelId="{0CDDDF6E-3632-4044-A4E5-90A9B198E9F6}" srcId="{7C132826-CAC2-40FF-A953-D49613F7F148}" destId="{EA884370-0DFE-445E-AC6A-1A56F3A61C0B}" srcOrd="1" destOrd="0" parTransId="{7D649C91-8569-4690-95FF-738081FF780A}" sibTransId="{5E7C76F0-105A-4C3E-AF42-1911F02E8B9D}"/>
    <dgm:cxn modelId="{5CFA03CD-9EC7-40FB-AA49-6289CA84A848}" srcId="{EA884370-0DFE-445E-AC6A-1A56F3A61C0B}" destId="{AAE00E06-CE62-4519-BEE5-9416070C3D6D}" srcOrd="0" destOrd="0" parTransId="{31E19387-53B5-4521-BDE2-7A699C644D86}" sibTransId="{E6A8A497-DBC7-4282-ABA6-F87D4C39083F}"/>
    <dgm:cxn modelId="{7D79F209-D740-4BEF-8D9A-709F724EC5D6}" srcId="{0B6B2A3A-1D8C-4BE8-8084-E8C4A92F19F3}" destId="{9FD086C5-2C60-457B-9A8D-674B5028B5B7}" srcOrd="0" destOrd="0" parTransId="{8C695709-0CBB-40FB-AFCF-324AD45F29C4}" sibTransId="{956C6A91-FB62-46A9-BA1D-BCAF79906F40}"/>
    <dgm:cxn modelId="{14554E92-3FD4-4E54-9C12-DF3BC850BE95}" type="presOf" srcId="{7C132826-CAC2-40FF-A953-D49613F7F148}" destId="{EB83806C-F5D8-4889-A463-69879F68633D}" srcOrd="0" destOrd="0" presId="urn:microsoft.com/office/officeart/2005/8/layout/vList6"/>
    <dgm:cxn modelId="{B011D1A2-D3D8-4BD7-9E0E-E523F696936E}" type="presParOf" srcId="{EB83806C-F5D8-4889-A463-69879F68633D}" destId="{9FDE734A-7E2B-457E-B168-F5EF15BB0B77}" srcOrd="0" destOrd="0" presId="urn:microsoft.com/office/officeart/2005/8/layout/vList6"/>
    <dgm:cxn modelId="{B8D3C3EA-6431-48F5-86EE-161CBE11E652}" type="presParOf" srcId="{9FDE734A-7E2B-457E-B168-F5EF15BB0B77}" destId="{67A5D8F5-7671-4C4C-92E6-4C266748E9E8}" srcOrd="0" destOrd="0" presId="urn:microsoft.com/office/officeart/2005/8/layout/vList6"/>
    <dgm:cxn modelId="{00865493-E4BD-40DD-8F76-6B82CA4C4588}" type="presParOf" srcId="{9FDE734A-7E2B-457E-B168-F5EF15BB0B77}" destId="{AB228B79-0016-4478-94EE-D672A1F762AF}" srcOrd="1" destOrd="0" presId="urn:microsoft.com/office/officeart/2005/8/layout/vList6"/>
    <dgm:cxn modelId="{8E27CF20-CB7C-425B-BE0A-ECF1EDD78FDA}" type="presParOf" srcId="{EB83806C-F5D8-4889-A463-69879F68633D}" destId="{AAAE3567-815D-4C3A-8B56-ACEB93650822}" srcOrd="1" destOrd="0" presId="urn:microsoft.com/office/officeart/2005/8/layout/vList6"/>
    <dgm:cxn modelId="{32D98716-BC6D-4906-9940-C86CB10B2C31}" type="presParOf" srcId="{EB83806C-F5D8-4889-A463-69879F68633D}" destId="{CCBB8905-4306-4D13-8D0F-000416BB4D1F}" srcOrd="2" destOrd="0" presId="urn:microsoft.com/office/officeart/2005/8/layout/vList6"/>
    <dgm:cxn modelId="{54BD33CC-C3CC-4512-945C-6BACAFBFDD69}" type="presParOf" srcId="{CCBB8905-4306-4D13-8D0F-000416BB4D1F}" destId="{0C4FA00F-20B7-4075-AFFA-D4DDE6EF0043}" srcOrd="0" destOrd="0" presId="urn:microsoft.com/office/officeart/2005/8/layout/vList6"/>
    <dgm:cxn modelId="{620FF410-D268-41A7-8E40-07DAE2EEF520}" type="presParOf" srcId="{CCBB8905-4306-4D13-8D0F-000416BB4D1F}" destId="{9FD2F25C-074B-48E2-BB04-915EC0058FA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68C6721-C32B-49A8-9958-B489366A48E2}" type="doc">
      <dgm:prSet loTypeId="urn:microsoft.com/office/officeart/2005/8/layout/hierarchy3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3E15366-DBBA-48B3-8FD2-EE0E553BC767}">
      <dgm:prSet phldrT="[Text]"/>
      <dgm:spPr/>
      <dgm:t>
        <a:bodyPr/>
        <a:lstStyle/>
        <a:p>
          <a:r>
            <a:rPr lang="fa-IR" dirty="0" smtClean="0"/>
            <a:t>گیاهان تک لپه</a:t>
          </a:r>
          <a:endParaRPr lang="en-US" dirty="0"/>
        </a:p>
      </dgm:t>
    </dgm:pt>
    <dgm:pt modelId="{6EA05192-A75B-4478-9F89-0FAE5DB7CE96}" type="parTrans" cxnId="{DE495921-62AE-4C1B-881B-F689FD302C0A}">
      <dgm:prSet/>
      <dgm:spPr/>
      <dgm:t>
        <a:bodyPr/>
        <a:lstStyle/>
        <a:p>
          <a:endParaRPr lang="en-US"/>
        </a:p>
      </dgm:t>
    </dgm:pt>
    <dgm:pt modelId="{362C8915-78CF-49DD-B37B-BC9F0D06851C}" type="sibTrans" cxnId="{DE495921-62AE-4C1B-881B-F689FD302C0A}">
      <dgm:prSet/>
      <dgm:spPr/>
      <dgm:t>
        <a:bodyPr/>
        <a:lstStyle/>
        <a:p>
          <a:endParaRPr lang="en-US"/>
        </a:p>
      </dgm:t>
    </dgm:pt>
    <dgm:pt modelId="{AAD9BC69-79C9-44EF-B849-D292AAC9A951}">
      <dgm:prSet phldrT="[Text]"/>
      <dgm:spPr/>
      <dgm:t>
        <a:bodyPr/>
        <a:lstStyle/>
        <a:p>
          <a:r>
            <a:rPr lang="fa-IR" dirty="0" smtClean="0"/>
            <a:t>ریشه ی افشان مانند:گندم و برنج</a:t>
          </a:r>
          <a:endParaRPr lang="en-US" dirty="0"/>
        </a:p>
      </dgm:t>
    </dgm:pt>
    <dgm:pt modelId="{5E76D650-DFDA-4625-B527-4FE2271D6AA0}" type="parTrans" cxnId="{E089208A-A052-4602-88D8-54BD4B5314A2}">
      <dgm:prSet/>
      <dgm:spPr/>
      <dgm:t>
        <a:bodyPr/>
        <a:lstStyle/>
        <a:p>
          <a:endParaRPr lang="en-US"/>
        </a:p>
      </dgm:t>
    </dgm:pt>
    <dgm:pt modelId="{C4863205-EAF2-4999-AC4D-306E7F7FB135}" type="sibTrans" cxnId="{E089208A-A052-4602-88D8-54BD4B5314A2}">
      <dgm:prSet/>
      <dgm:spPr/>
      <dgm:t>
        <a:bodyPr/>
        <a:lstStyle/>
        <a:p>
          <a:endParaRPr lang="en-US"/>
        </a:p>
      </dgm:t>
    </dgm:pt>
    <dgm:pt modelId="{5916EEAB-1B0E-46D3-8974-4B5FF0C968B8}">
      <dgm:prSet phldrT="[Text]"/>
      <dgm:spPr/>
      <dgm:t>
        <a:bodyPr/>
        <a:lstStyle/>
        <a:p>
          <a:r>
            <a:rPr lang="fa-IR" dirty="0" smtClean="0"/>
            <a:t>گیاهان دو لپه</a:t>
          </a:r>
          <a:endParaRPr lang="en-US" dirty="0"/>
        </a:p>
      </dgm:t>
    </dgm:pt>
    <dgm:pt modelId="{59A03909-865C-4683-9CDB-6D2015E0CE94}" type="parTrans" cxnId="{9DEF27E8-A70B-4663-BF35-5DFCCA77BCE0}">
      <dgm:prSet/>
      <dgm:spPr/>
      <dgm:t>
        <a:bodyPr/>
        <a:lstStyle/>
        <a:p>
          <a:endParaRPr lang="en-US"/>
        </a:p>
      </dgm:t>
    </dgm:pt>
    <dgm:pt modelId="{41B60599-1FA8-44D6-8E80-0BD1E1CE7288}" type="sibTrans" cxnId="{9DEF27E8-A70B-4663-BF35-5DFCCA77BCE0}">
      <dgm:prSet/>
      <dgm:spPr/>
      <dgm:t>
        <a:bodyPr/>
        <a:lstStyle/>
        <a:p>
          <a:endParaRPr lang="en-US"/>
        </a:p>
      </dgm:t>
    </dgm:pt>
    <dgm:pt modelId="{F06E454A-DA79-469F-B598-00BAEBC85C90}">
      <dgm:prSet phldrT="[Text]"/>
      <dgm:spPr/>
      <dgm:t>
        <a:bodyPr/>
        <a:lstStyle/>
        <a:p>
          <a:r>
            <a:rPr lang="fa-IR" dirty="0" smtClean="0"/>
            <a:t>ریشه ی راست مانند:لوبیا</a:t>
          </a:r>
          <a:endParaRPr lang="en-US" dirty="0"/>
        </a:p>
      </dgm:t>
    </dgm:pt>
    <dgm:pt modelId="{1F675BE3-6D7F-4145-AB16-F9885D9D8E38}" type="parTrans" cxnId="{AFFABEB1-FD9C-43CD-B105-B79FFBF118A2}">
      <dgm:prSet/>
      <dgm:spPr/>
      <dgm:t>
        <a:bodyPr/>
        <a:lstStyle/>
        <a:p>
          <a:endParaRPr lang="en-US"/>
        </a:p>
      </dgm:t>
    </dgm:pt>
    <dgm:pt modelId="{26BBA1FB-780E-47B1-B020-D12C352086BF}" type="sibTrans" cxnId="{AFFABEB1-FD9C-43CD-B105-B79FFBF118A2}">
      <dgm:prSet/>
      <dgm:spPr/>
      <dgm:t>
        <a:bodyPr/>
        <a:lstStyle/>
        <a:p>
          <a:endParaRPr lang="en-US"/>
        </a:p>
      </dgm:t>
    </dgm:pt>
    <dgm:pt modelId="{F966C71A-D4D7-4D30-A6F7-30B0EC00B972}" type="pres">
      <dgm:prSet presAssocID="{B68C6721-C32B-49A8-9958-B489366A48E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FA9B3C9-00DA-4A2C-BC8B-3CF1B57A6B4A}" type="pres">
      <dgm:prSet presAssocID="{53E15366-DBBA-48B3-8FD2-EE0E553BC767}" presName="root" presStyleCnt="0"/>
      <dgm:spPr/>
    </dgm:pt>
    <dgm:pt modelId="{E65705BD-88DB-4665-8D1D-E9E62756FA64}" type="pres">
      <dgm:prSet presAssocID="{53E15366-DBBA-48B3-8FD2-EE0E553BC767}" presName="rootComposite" presStyleCnt="0"/>
      <dgm:spPr/>
    </dgm:pt>
    <dgm:pt modelId="{116EAD04-35B9-422D-AB91-3A54476E607B}" type="pres">
      <dgm:prSet presAssocID="{53E15366-DBBA-48B3-8FD2-EE0E553BC767}" presName="rootText" presStyleLbl="node1" presStyleIdx="0" presStyleCnt="2"/>
      <dgm:spPr/>
      <dgm:t>
        <a:bodyPr/>
        <a:lstStyle/>
        <a:p>
          <a:endParaRPr lang="en-US"/>
        </a:p>
      </dgm:t>
    </dgm:pt>
    <dgm:pt modelId="{8A9E00BE-65B2-488B-96BD-E9B13F26CCF3}" type="pres">
      <dgm:prSet presAssocID="{53E15366-DBBA-48B3-8FD2-EE0E553BC767}" presName="rootConnector" presStyleLbl="node1" presStyleIdx="0" presStyleCnt="2"/>
      <dgm:spPr/>
      <dgm:t>
        <a:bodyPr/>
        <a:lstStyle/>
        <a:p>
          <a:endParaRPr lang="en-US"/>
        </a:p>
      </dgm:t>
    </dgm:pt>
    <dgm:pt modelId="{446ED7BD-171E-41A3-AA10-5B90FDCBC24B}" type="pres">
      <dgm:prSet presAssocID="{53E15366-DBBA-48B3-8FD2-EE0E553BC767}" presName="childShape" presStyleCnt="0"/>
      <dgm:spPr/>
    </dgm:pt>
    <dgm:pt modelId="{54244808-EE37-4DA7-A42D-A5B976C76B52}" type="pres">
      <dgm:prSet presAssocID="{5E76D650-DFDA-4625-B527-4FE2271D6AA0}" presName="Name13" presStyleLbl="parChTrans1D2" presStyleIdx="0" presStyleCnt="2"/>
      <dgm:spPr/>
      <dgm:t>
        <a:bodyPr/>
        <a:lstStyle/>
        <a:p>
          <a:endParaRPr lang="en-US"/>
        </a:p>
      </dgm:t>
    </dgm:pt>
    <dgm:pt modelId="{F9C91935-D119-4F6D-82F3-DAB39ABDBFDF}" type="pres">
      <dgm:prSet presAssocID="{AAD9BC69-79C9-44EF-B849-D292AAC9A951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DEF817-E94F-4F91-9C1C-898209F832B8}" type="pres">
      <dgm:prSet presAssocID="{5916EEAB-1B0E-46D3-8974-4B5FF0C968B8}" presName="root" presStyleCnt="0"/>
      <dgm:spPr/>
    </dgm:pt>
    <dgm:pt modelId="{218E072A-5AC9-4F2B-9928-6F8F40DE822F}" type="pres">
      <dgm:prSet presAssocID="{5916EEAB-1B0E-46D3-8974-4B5FF0C968B8}" presName="rootComposite" presStyleCnt="0"/>
      <dgm:spPr/>
    </dgm:pt>
    <dgm:pt modelId="{64F2B709-1263-4901-9B2F-2B64BFA056BC}" type="pres">
      <dgm:prSet presAssocID="{5916EEAB-1B0E-46D3-8974-4B5FF0C968B8}" presName="rootText" presStyleLbl="node1" presStyleIdx="1" presStyleCnt="2"/>
      <dgm:spPr/>
      <dgm:t>
        <a:bodyPr/>
        <a:lstStyle/>
        <a:p>
          <a:endParaRPr lang="en-US"/>
        </a:p>
      </dgm:t>
    </dgm:pt>
    <dgm:pt modelId="{6B179F9B-E67E-41D4-AABD-51EE5D1F7BEB}" type="pres">
      <dgm:prSet presAssocID="{5916EEAB-1B0E-46D3-8974-4B5FF0C968B8}" presName="rootConnector" presStyleLbl="node1" presStyleIdx="1" presStyleCnt="2"/>
      <dgm:spPr/>
      <dgm:t>
        <a:bodyPr/>
        <a:lstStyle/>
        <a:p>
          <a:endParaRPr lang="en-US"/>
        </a:p>
      </dgm:t>
    </dgm:pt>
    <dgm:pt modelId="{6435459C-FD3E-4211-829B-8FCF13AAD9BE}" type="pres">
      <dgm:prSet presAssocID="{5916EEAB-1B0E-46D3-8974-4B5FF0C968B8}" presName="childShape" presStyleCnt="0"/>
      <dgm:spPr/>
    </dgm:pt>
    <dgm:pt modelId="{D453CD23-4AA6-498A-A84D-CC36B7592911}" type="pres">
      <dgm:prSet presAssocID="{1F675BE3-6D7F-4145-AB16-F9885D9D8E38}" presName="Name13" presStyleLbl="parChTrans1D2" presStyleIdx="1" presStyleCnt="2"/>
      <dgm:spPr/>
      <dgm:t>
        <a:bodyPr/>
        <a:lstStyle/>
        <a:p>
          <a:endParaRPr lang="en-US"/>
        </a:p>
      </dgm:t>
    </dgm:pt>
    <dgm:pt modelId="{94DCCDB5-A7FB-4DBE-B09B-3B8C7EDAA2B3}" type="pres">
      <dgm:prSet presAssocID="{F06E454A-DA79-469F-B598-00BAEBC85C90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85E088-95DB-46B7-ABEA-CF072FD2BC41}" type="presOf" srcId="{53E15366-DBBA-48B3-8FD2-EE0E553BC767}" destId="{116EAD04-35B9-422D-AB91-3A54476E607B}" srcOrd="0" destOrd="0" presId="urn:microsoft.com/office/officeart/2005/8/layout/hierarchy3"/>
    <dgm:cxn modelId="{AFFABEB1-FD9C-43CD-B105-B79FFBF118A2}" srcId="{5916EEAB-1B0E-46D3-8974-4B5FF0C968B8}" destId="{F06E454A-DA79-469F-B598-00BAEBC85C90}" srcOrd="0" destOrd="0" parTransId="{1F675BE3-6D7F-4145-AB16-F9885D9D8E38}" sibTransId="{26BBA1FB-780E-47B1-B020-D12C352086BF}"/>
    <dgm:cxn modelId="{3F5286DC-6DB9-410D-8A35-9E60353D8F7F}" type="presOf" srcId="{B68C6721-C32B-49A8-9958-B489366A48E2}" destId="{F966C71A-D4D7-4D30-A6F7-30B0EC00B972}" srcOrd="0" destOrd="0" presId="urn:microsoft.com/office/officeart/2005/8/layout/hierarchy3"/>
    <dgm:cxn modelId="{4AFEBABA-2BFE-4462-847D-D41967FADA16}" type="presOf" srcId="{1F675BE3-6D7F-4145-AB16-F9885D9D8E38}" destId="{D453CD23-4AA6-498A-A84D-CC36B7592911}" srcOrd="0" destOrd="0" presId="urn:microsoft.com/office/officeart/2005/8/layout/hierarchy3"/>
    <dgm:cxn modelId="{E089208A-A052-4602-88D8-54BD4B5314A2}" srcId="{53E15366-DBBA-48B3-8FD2-EE0E553BC767}" destId="{AAD9BC69-79C9-44EF-B849-D292AAC9A951}" srcOrd="0" destOrd="0" parTransId="{5E76D650-DFDA-4625-B527-4FE2271D6AA0}" sibTransId="{C4863205-EAF2-4999-AC4D-306E7F7FB135}"/>
    <dgm:cxn modelId="{9DEF27E8-A70B-4663-BF35-5DFCCA77BCE0}" srcId="{B68C6721-C32B-49A8-9958-B489366A48E2}" destId="{5916EEAB-1B0E-46D3-8974-4B5FF0C968B8}" srcOrd="1" destOrd="0" parTransId="{59A03909-865C-4683-9CDB-6D2015E0CE94}" sibTransId="{41B60599-1FA8-44D6-8E80-0BD1E1CE7288}"/>
    <dgm:cxn modelId="{DE495921-62AE-4C1B-881B-F689FD302C0A}" srcId="{B68C6721-C32B-49A8-9958-B489366A48E2}" destId="{53E15366-DBBA-48B3-8FD2-EE0E553BC767}" srcOrd="0" destOrd="0" parTransId="{6EA05192-A75B-4478-9F89-0FAE5DB7CE96}" sibTransId="{362C8915-78CF-49DD-B37B-BC9F0D06851C}"/>
    <dgm:cxn modelId="{9E5F7AB0-F4D9-4A5F-972B-4D50449F24D2}" type="presOf" srcId="{AAD9BC69-79C9-44EF-B849-D292AAC9A951}" destId="{F9C91935-D119-4F6D-82F3-DAB39ABDBFDF}" srcOrd="0" destOrd="0" presId="urn:microsoft.com/office/officeart/2005/8/layout/hierarchy3"/>
    <dgm:cxn modelId="{1253BDB8-3FC6-4716-BBDF-99781979BE55}" type="presOf" srcId="{5916EEAB-1B0E-46D3-8974-4B5FF0C968B8}" destId="{64F2B709-1263-4901-9B2F-2B64BFA056BC}" srcOrd="0" destOrd="0" presId="urn:microsoft.com/office/officeart/2005/8/layout/hierarchy3"/>
    <dgm:cxn modelId="{E00F32E5-0199-48AD-9C08-AD90819D5967}" type="presOf" srcId="{5E76D650-DFDA-4625-B527-4FE2271D6AA0}" destId="{54244808-EE37-4DA7-A42D-A5B976C76B52}" srcOrd="0" destOrd="0" presId="urn:microsoft.com/office/officeart/2005/8/layout/hierarchy3"/>
    <dgm:cxn modelId="{AD59DE68-D5A9-4C03-8CA5-215F004A1136}" type="presOf" srcId="{53E15366-DBBA-48B3-8FD2-EE0E553BC767}" destId="{8A9E00BE-65B2-488B-96BD-E9B13F26CCF3}" srcOrd="1" destOrd="0" presId="urn:microsoft.com/office/officeart/2005/8/layout/hierarchy3"/>
    <dgm:cxn modelId="{B696CAA9-BC16-4742-9568-A0F409F6355F}" type="presOf" srcId="{F06E454A-DA79-469F-B598-00BAEBC85C90}" destId="{94DCCDB5-A7FB-4DBE-B09B-3B8C7EDAA2B3}" srcOrd="0" destOrd="0" presId="urn:microsoft.com/office/officeart/2005/8/layout/hierarchy3"/>
    <dgm:cxn modelId="{5AFE984B-D196-4D5E-841C-9FDD9D671C52}" type="presOf" srcId="{5916EEAB-1B0E-46D3-8974-4B5FF0C968B8}" destId="{6B179F9B-E67E-41D4-AABD-51EE5D1F7BEB}" srcOrd="1" destOrd="0" presId="urn:microsoft.com/office/officeart/2005/8/layout/hierarchy3"/>
    <dgm:cxn modelId="{BA7854E5-294C-45B9-8B75-0CFD698E671A}" type="presParOf" srcId="{F966C71A-D4D7-4D30-A6F7-30B0EC00B972}" destId="{2FA9B3C9-00DA-4A2C-BC8B-3CF1B57A6B4A}" srcOrd="0" destOrd="0" presId="urn:microsoft.com/office/officeart/2005/8/layout/hierarchy3"/>
    <dgm:cxn modelId="{6F5C064E-10F2-4FA9-9E2C-11B4D746C3E5}" type="presParOf" srcId="{2FA9B3C9-00DA-4A2C-BC8B-3CF1B57A6B4A}" destId="{E65705BD-88DB-4665-8D1D-E9E62756FA64}" srcOrd="0" destOrd="0" presId="urn:microsoft.com/office/officeart/2005/8/layout/hierarchy3"/>
    <dgm:cxn modelId="{BCFEBDC4-B389-43EB-AC88-911D87AF898E}" type="presParOf" srcId="{E65705BD-88DB-4665-8D1D-E9E62756FA64}" destId="{116EAD04-35B9-422D-AB91-3A54476E607B}" srcOrd="0" destOrd="0" presId="urn:microsoft.com/office/officeart/2005/8/layout/hierarchy3"/>
    <dgm:cxn modelId="{51F77781-413C-4D3B-8195-B654F45EB90B}" type="presParOf" srcId="{E65705BD-88DB-4665-8D1D-E9E62756FA64}" destId="{8A9E00BE-65B2-488B-96BD-E9B13F26CCF3}" srcOrd="1" destOrd="0" presId="urn:microsoft.com/office/officeart/2005/8/layout/hierarchy3"/>
    <dgm:cxn modelId="{7DFC6042-D53C-44F5-9EE1-130915E58660}" type="presParOf" srcId="{2FA9B3C9-00DA-4A2C-BC8B-3CF1B57A6B4A}" destId="{446ED7BD-171E-41A3-AA10-5B90FDCBC24B}" srcOrd="1" destOrd="0" presId="urn:microsoft.com/office/officeart/2005/8/layout/hierarchy3"/>
    <dgm:cxn modelId="{9624409F-8300-4C6A-B45C-0ECED49D5F5D}" type="presParOf" srcId="{446ED7BD-171E-41A3-AA10-5B90FDCBC24B}" destId="{54244808-EE37-4DA7-A42D-A5B976C76B52}" srcOrd="0" destOrd="0" presId="urn:microsoft.com/office/officeart/2005/8/layout/hierarchy3"/>
    <dgm:cxn modelId="{B612463B-50EF-49F8-BBFC-BF38D90F0094}" type="presParOf" srcId="{446ED7BD-171E-41A3-AA10-5B90FDCBC24B}" destId="{F9C91935-D119-4F6D-82F3-DAB39ABDBFDF}" srcOrd="1" destOrd="0" presId="urn:microsoft.com/office/officeart/2005/8/layout/hierarchy3"/>
    <dgm:cxn modelId="{BA8352B8-7D5B-4FD3-A9C3-8089252E7E5F}" type="presParOf" srcId="{F966C71A-D4D7-4D30-A6F7-30B0EC00B972}" destId="{DDDEF817-E94F-4F91-9C1C-898209F832B8}" srcOrd="1" destOrd="0" presId="urn:microsoft.com/office/officeart/2005/8/layout/hierarchy3"/>
    <dgm:cxn modelId="{0E49AA6C-205C-43DA-8C08-9EF346D13AE2}" type="presParOf" srcId="{DDDEF817-E94F-4F91-9C1C-898209F832B8}" destId="{218E072A-5AC9-4F2B-9928-6F8F40DE822F}" srcOrd="0" destOrd="0" presId="urn:microsoft.com/office/officeart/2005/8/layout/hierarchy3"/>
    <dgm:cxn modelId="{0431B49F-4BF2-4271-8A3C-E7072FB08997}" type="presParOf" srcId="{218E072A-5AC9-4F2B-9928-6F8F40DE822F}" destId="{64F2B709-1263-4901-9B2F-2B64BFA056BC}" srcOrd="0" destOrd="0" presId="urn:microsoft.com/office/officeart/2005/8/layout/hierarchy3"/>
    <dgm:cxn modelId="{FD624E86-A3B8-4ECC-BE6A-B4E588CD2305}" type="presParOf" srcId="{218E072A-5AC9-4F2B-9928-6F8F40DE822F}" destId="{6B179F9B-E67E-41D4-AABD-51EE5D1F7BEB}" srcOrd="1" destOrd="0" presId="urn:microsoft.com/office/officeart/2005/8/layout/hierarchy3"/>
    <dgm:cxn modelId="{16BFB5EB-3D21-4164-AB50-3123F22752F8}" type="presParOf" srcId="{DDDEF817-E94F-4F91-9C1C-898209F832B8}" destId="{6435459C-FD3E-4211-829B-8FCF13AAD9BE}" srcOrd="1" destOrd="0" presId="urn:microsoft.com/office/officeart/2005/8/layout/hierarchy3"/>
    <dgm:cxn modelId="{C59E712A-654E-46AD-AC10-FC425D9B71DA}" type="presParOf" srcId="{6435459C-FD3E-4211-829B-8FCF13AAD9BE}" destId="{D453CD23-4AA6-498A-A84D-CC36B7592911}" srcOrd="0" destOrd="0" presId="urn:microsoft.com/office/officeart/2005/8/layout/hierarchy3"/>
    <dgm:cxn modelId="{B1A712BA-49AD-4E5F-B5E5-43C6657AD0FA}" type="presParOf" srcId="{6435459C-FD3E-4211-829B-8FCF13AAD9BE}" destId="{94DCCDB5-A7FB-4DBE-B09B-3B8C7EDAA2B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B2F9177-FA3E-4CD3-9D8E-93B0511806B8}" type="doc">
      <dgm:prSet loTypeId="urn:microsoft.com/office/officeart/2005/8/layout/hList1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3E2D72B-467E-4C2B-8F59-82DA2D9AC352}">
      <dgm:prSet phldrT="[Text]"/>
      <dgm:spPr/>
      <dgm:t>
        <a:bodyPr/>
        <a:lstStyle/>
        <a:p>
          <a:r>
            <a:rPr lang="fa-IR" dirty="0" smtClean="0"/>
            <a:t>برگ تک لپه مانند:برگ گندم </a:t>
          </a:r>
          <a:endParaRPr lang="en-US" dirty="0"/>
        </a:p>
      </dgm:t>
    </dgm:pt>
    <dgm:pt modelId="{0F64B532-E935-48EB-B995-E91F6D8E58C1}" type="parTrans" cxnId="{56F4EE20-31C4-4A6E-B81A-98535E7FFECE}">
      <dgm:prSet/>
      <dgm:spPr/>
      <dgm:t>
        <a:bodyPr/>
        <a:lstStyle/>
        <a:p>
          <a:endParaRPr lang="en-US"/>
        </a:p>
      </dgm:t>
    </dgm:pt>
    <dgm:pt modelId="{033A88D5-1976-4688-AC6A-979BD0186F82}" type="sibTrans" cxnId="{56F4EE20-31C4-4A6E-B81A-98535E7FFECE}">
      <dgm:prSet/>
      <dgm:spPr/>
      <dgm:t>
        <a:bodyPr/>
        <a:lstStyle/>
        <a:p>
          <a:endParaRPr lang="en-US"/>
        </a:p>
      </dgm:t>
    </dgm:pt>
    <dgm:pt modelId="{378EC99F-5761-46DE-A119-7054DD9345DC}">
      <dgm:prSet phldrT="[Text]"/>
      <dgm:spPr/>
      <dgm:t>
        <a:bodyPr/>
        <a:lstStyle/>
        <a:p>
          <a:pPr rtl="1"/>
          <a:r>
            <a:rPr lang="fa-IR" dirty="0" smtClean="0"/>
            <a:t> </a:t>
          </a:r>
          <a:r>
            <a:rPr lang="fa-IR" dirty="0" smtClean="0">
              <a:cs typeface="0 Bardiya" panose="00000400000000000000" pitchFamily="2" charset="-78"/>
            </a:rPr>
            <a:t>باریک و دراز</a:t>
          </a:r>
          <a:endParaRPr lang="en-US" dirty="0">
            <a:cs typeface="0 Bardiya" panose="00000400000000000000" pitchFamily="2" charset="-78"/>
          </a:endParaRPr>
        </a:p>
      </dgm:t>
    </dgm:pt>
    <dgm:pt modelId="{ADD04416-727A-4DA1-9EB3-DE8E29E0E5B5}" type="parTrans" cxnId="{05A2AE4F-A0D3-449B-922E-DFE975A2A1BB}">
      <dgm:prSet/>
      <dgm:spPr/>
      <dgm:t>
        <a:bodyPr/>
        <a:lstStyle/>
        <a:p>
          <a:endParaRPr lang="en-US"/>
        </a:p>
      </dgm:t>
    </dgm:pt>
    <dgm:pt modelId="{13FFC69F-F68E-4F74-887F-D9F88BBC6ACB}" type="sibTrans" cxnId="{05A2AE4F-A0D3-449B-922E-DFE975A2A1BB}">
      <dgm:prSet/>
      <dgm:spPr/>
      <dgm:t>
        <a:bodyPr/>
        <a:lstStyle/>
        <a:p>
          <a:endParaRPr lang="en-US"/>
        </a:p>
      </dgm:t>
    </dgm:pt>
    <dgm:pt modelId="{D4F2DC84-8A50-4934-9ACB-9129A0A20E28}">
      <dgm:prSet phldrT="[Text]"/>
      <dgm:spPr/>
      <dgm:t>
        <a:bodyPr/>
        <a:lstStyle/>
        <a:p>
          <a:pPr rtl="1"/>
          <a:r>
            <a:rPr lang="fa-IR" dirty="0" smtClean="0">
              <a:cs typeface="0 Bardiya" panose="00000400000000000000" pitchFamily="2" charset="-78"/>
            </a:rPr>
            <a:t>رگ برگهای موازی</a:t>
          </a:r>
          <a:endParaRPr lang="en-US" dirty="0">
            <a:cs typeface="0 Bardiya" panose="00000400000000000000" pitchFamily="2" charset="-78"/>
          </a:endParaRPr>
        </a:p>
      </dgm:t>
    </dgm:pt>
    <dgm:pt modelId="{E2741130-AFE2-460C-867C-9E60D1316DA0}" type="parTrans" cxnId="{3A5B4616-D1B9-4E2D-844B-D228298889C8}">
      <dgm:prSet/>
      <dgm:spPr/>
      <dgm:t>
        <a:bodyPr/>
        <a:lstStyle/>
        <a:p>
          <a:endParaRPr lang="en-US"/>
        </a:p>
      </dgm:t>
    </dgm:pt>
    <dgm:pt modelId="{0B43F34C-1367-4547-929A-2B09D5FD78A5}" type="sibTrans" cxnId="{3A5B4616-D1B9-4E2D-844B-D228298889C8}">
      <dgm:prSet/>
      <dgm:spPr/>
      <dgm:t>
        <a:bodyPr/>
        <a:lstStyle/>
        <a:p>
          <a:endParaRPr lang="en-US"/>
        </a:p>
      </dgm:t>
    </dgm:pt>
    <dgm:pt modelId="{7C29BAD3-368D-48B5-A0EB-E13F5988A186}">
      <dgm:prSet phldrT="[Text]"/>
      <dgm:spPr/>
      <dgm:t>
        <a:bodyPr/>
        <a:lstStyle/>
        <a:p>
          <a:pPr rtl="1"/>
          <a:r>
            <a:rPr lang="fa-IR" dirty="0" smtClean="0">
              <a:cs typeface="0 Bardiya" panose="00000400000000000000" pitchFamily="2" charset="-78"/>
            </a:rPr>
            <a:t>پهن</a:t>
          </a:r>
          <a:endParaRPr lang="en-US" dirty="0">
            <a:cs typeface="0 Bardiya" panose="00000400000000000000" pitchFamily="2" charset="-78"/>
          </a:endParaRPr>
        </a:p>
      </dgm:t>
    </dgm:pt>
    <dgm:pt modelId="{CD8E4D95-FE92-4DE4-9E73-B465CA315E61}" type="parTrans" cxnId="{6630A465-343F-4E77-92A3-D3A2737185EA}">
      <dgm:prSet/>
      <dgm:spPr/>
      <dgm:t>
        <a:bodyPr/>
        <a:lstStyle/>
        <a:p>
          <a:endParaRPr lang="en-US"/>
        </a:p>
      </dgm:t>
    </dgm:pt>
    <dgm:pt modelId="{0948B7D3-1FF3-457D-9946-CDE62AEEB6F1}" type="sibTrans" cxnId="{6630A465-343F-4E77-92A3-D3A2737185EA}">
      <dgm:prSet/>
      <dgm:spPr/>
      <dgm:t>
        <a:bodyPr/>
        <a:lstStyle/>
        <a:p>
          <a:endParaRPr lang="en-US"/>
        </a:p>
      </dgm:t>
    </dgm:pt>
    <dgm:pt modelId="{DE69552D-DA4B-417A-B54D-D5A9544D9BFF}">
      <dgm:prSet phldrT="[Text]"/>
      <dgm:spPr/>
      <dgm:t>
        <a:bodyPr/>
        <a:lstStyle/>
        <a:p>
          <a:pPr rtl="1"/>
          <a:r>
            <a:rPr lang="fa-IR" dirty="0" smtClean="0">
              <a:cs typeface="0 Bardiya" panose="00000400000000000000" pitchFamily="2" charset="-78"/>
            </a:rPr>
            <a:t>رگ برگهای منشعب</a:t>
          </a:r>
          <a:endParaRPr lang="en-US" dirty="0">
            <a:cs typeface="0 Bardiya" panose="00000400000000000000" pitchFamily="2" charset="-78"/>
          </a:endParaRPr>
        </a:p>
      </dgm:t>
    </dgm:pt>
    <dgm:pt modelId="{88EECA34-D81A-4695-B4A1-28579C9E015F}" type="parTrans" cxnId="{DCF8009A-A929-4FC3-A767-B80C22851214}">
      <dgm:prSet/>
      <dgm:spPr/>
      <dgm:t>
        <a:bodyPr/>
        <a:lstStyle/>
        <a:p>
          <a:endParaRPr lang="en-US"/>
        </a:p>
      </dgm:t>
    </dgm:pt>
    <dgm:pt modelId="{D0765CED-D8C1-490E-BBDF-04F8EB5F6965}" type="sibTrans" cxnId="{DCF8009A-A929-4FC3-A767-B80C22851214}">
      <dgm:prSet/>
      <dgm:spPr/>
      <dgm:t>
        <a:bodyPr/>
        <a:lstStyle/>
        <a:p>
          <a:endParaRPr lang="en-US"/>
        </a:p>
      </dgm:t>
    </dgm:pt>
    <dgm:pt modelId="{1F21705A-3296-4EEC-851D-7FE5A2A5FA6C}">
      <dgm:prSet phldrT="[Text]"/>
      <dgm:spPr/>
      <dgm:t>
        <a:bodyPr/>
        <a:lstStyle/>
        <a:p>
          <a:r>
            <a:rPr lang="fa-IR" dirty="0" smtClean="0"/>
            <a:t>برگ دولپه مانند:برگ لوبیا  </a:t>
          </a:r>
          <a:endParaRPr lang="en-US" dirty="0"/>
        </a:p>
      </dgm:t>
    </dgm:pt>
    <dgm:pt modelId="{580F9E65-A2E5-4154-8041-EF16A43E529A}" type="sibTrans" cxnId="{F449ADB3-1524-40FA-B97C-4344AFE2CE3E}">
      <dgm:prSet/>
      <dgm:spPr/>
      <dgm:t>
        <a:bodyPr/>
        <a:lstStyle/>
        <a:p>
          <a:endParaRPr lang="en-US"/>
        </a:p>
      </dgm:t>
    </dgm:pt>
    <dgm:pt modelId="{55C6D9AC-FB74-4772-8515-666637DF2F5A}" type="parTrans" cxnId="{F449ADB3-1524-40FA-B97C-4344AFE2CE3E}">
      <dgm:prSet/>
      <dgm:spPr/>
      <dgm:t>
        <a:bodyPr/>
        <a:lstStyle/>
        <a:p>
          <a:endParaRPr lang="en-US"/>
        </a:p>
      </dgm:t>
    </dgm:pt>
    <dgm:pt modelId="{109712E4-FA42-475E-BE15-9D74D0A513CF}" type="pres">
      <dgm:prSet presAssocID="{5B2F9177-FA3E-4CD3-9D8E-93B0511806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9D95F3-7935-4F34-AC04-C6637D176289}" type="pres">
      <dgm:prSet presAssocID="{03E2D72B-467E-4C2B-8F59-82DA2D9AC352}" presName="composite" presStyleCnt="0"/>
      <dgm:spPr/>
    </dgm:pt>
    <dgm:pt modelId="{B9990402-95BC-43D7-9F39-4A496171CEF6}" type="pres">
      <dgm:prSet presAssocID="{03E2D72B-467E-4C2B-8F59-82DA2D9AC35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665FBD-E4EE-4C72-ADEC-86E4E19F79BA}" type="pres">
      <dgm:prSet presAssocID="{03E2D72B-467E-4C2B-8F59-82DA2D9AC352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402B50-E1BA-46D3-AD01-EC0CA3B8EADA}" type="pres">
      <dgm:prSet presAssocID="{033A88D5-1976-4688-AC6A-979BD0186F82}" presName="space" presStyleCnt="0"/>
      <dgm:spPr/>
    </dgm:pt>
    <dgm:pt modelId="{03425F22-C075-44F9-B75E-318C930FACBD}" type="pres">
      <dgm:prSet presAssocID="{1F21705A-3296-4EEC-851D-7FE5A2A5FA6C}" presName="composite" presStyleCnt="0"/>
      <dgm:spPr/>
    </dgm:pt>
    <dgm:pt modelId="{7CB68278-8C8C-4A32-ADB6-7B1F258151F0}" type="pres">
      <dgm:prSet presAssocID="{1F21705A-3296-4EEC-851D-7FE5A2A5FA6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292FF4-D8ED-4C17-B43F-C182635C80F1}" type="pres">
      <dgm:prSet presAssocID="{1F21705A-3296-4EEC-851D-7FE5A2A5FA6C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071DD2-8BC8-454E-922F-1A1E767BC434}" type="presOf" srcId="{DE69552D-DA4B-417A-B54D-D5A9544D9BFF}" destId="{99292FF4-D8ED-4C17-B43F-C182635C80F1}" srcOrd="0" destOrd="1" presId="urn:microsoft.com/office/officeart/2005/8/layout/hList1"/>
    <dgm:cxn modelId="{3A5B4616-D1B9-4E2D-844B-D228298889C8}" srcId="{03E2D72B-467E-4C2B-8F59-82DA2D9AC352}" destId="{D4F2DC84-8A50-4934-9ACB-9129A0A20E28}" srcOrd="1" destOrd="0" parTransId="{E2741130-AFE2-460C-867C-9E60D1316DA0}" sibTransId="{0B43F34C-1367-4547-929A-2B09D5FD78A5}"/>
    <dgm:cxn modelId="{8470D047-342C-443C-973D-B2BB5E835969}" type="presOf" srcId="{D4F2DC84-8A50-4934-9ACB-9129A0A20E28}" destId="{7F665FBD-E4EE-4C72-ADEC-86E4E19F79BA}" srcOrd="0" destOrd="1" presId="urn:microsoft.com/office/officeart/2005/8/layout/hList1"/>
    <dgm:cxn modelId="{32A2820F-024C-4537-A6D2-B97D7AABEC82}" type="presOf" srcId="{5B2F9177-FA3E-4CD3-9D8E-93B0511806B8}" destId="{109712E4-FA42-475E-BE15-9D74D0A513CF}" srcOrd="0" destOrd="0" presId="urn:microsoft.com/office/officeart/2005/8/layout/hList1"/>
    <dgm:cxn modelId="{AD153351-B863-47DE-ADB1-0ACE5E9FA80D}" type="presOf" srcId="{03E2D72B-467E-4C2B-8F59-82DA2D9AC352}" destId="{B9990402-95BC-43D7-9F39-4A496171CEF6}" srcOrd="0" destOrd="0" presId="urn:microsoft.com/office/officeart/2005/8/layout/hList1"/>
    <dgm:cxn modelId="{F449ADB3-1524-40FA-B97C-4344AFE2CE3E}" srcId="{5B2F9177-FA3E-4CD3-9D8E-93B0511806B8}" destId="{1F21705A-3296-4EEC-851D-7FE5A2A5FA6C}" srcOrd="1" destOrd="0" parTransId="{55C6D9AC-FB74-4772-8515-666637DF2F5A}" sibTransId="{580F9E65-A2E5-4154-8041-EF16A43E529A}"/>
    <dgm:cxn modelId="{70B9EF96-0ED0-4056-83F1-BDABC67E8083}" type="presOf" srcId="{378EC99F-5761-46DE-A119-7054DD9345DC}" destId="{7F665FBD-E4EE-4C72-ADEC-86E4E19F79BA}" srcOrd="0" destOrd="0" presId="urn:microsoft.com/office/officeart/2005/8/layout/hList1"/>
    <dgm:cxn modelId="{56F4EE20-31C4-4A6E-B81A-98535E7FFECE}" srcId="{5B2F9177-FA3E-4CD3-9D8E-93B0511806B8}" destId="{03E2D72B-467E-4C2B-8F59-82DA2D9AC352}" srcOrd="0" destOrd="0" parTransId="{0F64B532-E935-48EB-B995-E91F6D8E58C1}" sibTransId="{033A88D5-1976-4688-AC6A-979BD0186F82}"/>
    <dgm:cxn modelId="{DCF8009A-A929-4FC3-A767-B80C22851214}" srcId="{1F21705A-3296-4EEC-851D-7FE5A2A5FA6C}" destId="{DE69552D-DA4B-417A-B54D-D5A9544D9BFF}" srcOrd="1" destOrd="0" parTransId="{88EECA34-D81A-4695-B4A1-28579C9E015F}" sibTransId="{D0765CED-D8C1-490E-BBDF-04F8EB5F6965}"/>
    <dgm:cxn modelId="{05A2AE4F-A0D3-449B-922E-DFE975A2A1BB}" srcId="{03E2D72B-467E-4C2B-8F59-82DA2D9AC352}" destId="{378EC99F-5761-46DE-A119-7054DD9345DC}" srcOrd="0" destOrd="0" parTransId="{ADD04416-727A-4DA1-9EB3-DE8E29E0E5B5}" sibTransId="{13FFC69F-F68E-4F74-887F-D9F88BBC6ACB}"/>
    <dgm:cxn modelId="{13426169-5D53-403B-82C1-4CA18504C992}" type="presOf" srcId="{7C29BAD3-368D-48B5-A0EB-E13F5988A186}" destId="{99292FF4-D8ED-4C17-B43F-C182635C80F1}" srcOrd="0" destOrd="0" presId="urn:microsoft.com/office/officeart/2005/8/layout/hList1"/>
    <dgm:cxn modelId="{31CD2B17-3A5E-4C22-8E6A-76E61F2B3DE4}" type="presOf" srcId="{1F21705A-3296-4EEC-851D-7FE5A2A5FA6C}" destId="{7CB68278-8C8C-4A32-ADB6-7B1F258151F0}" srcOrd="0" destOrd="0" presId="urn:microsoft.com/office/officeart/2005/8/layout/hList1"/>
    <dgm:cxn modelId="{6630A465-343F-4E77-92A3-D3A2737185EA}" srcId="{1F21705A-3296-4EEC-851D-7FE5A2A5FA6C}" destId="{7C29BAD3-368D-48B5-A0EB-E13F5988A186}" srcOrd="0" destOrd="0" parTransId="{CD8E4D95-FE92-4DE4-9E73-B465CA315E61}" sibTransId="{0948B7D3-1FF3-457D-9946-CDE62AEEB6F1}"/>
    <dgm:cxn modelId="{E1788121-B2A6-4930-9331-B498CEAE7220}" type="presParOf" srcId="{109712E4-FA42-475E-BE15-9D74D0A513CF}" destId="{A99D95F3-7935-4F34-AC04-C6637D176289}" srcOrd="0" destOrd="0" presId="urn:microsoft.com/office/officeart/2005/8/layout/hList1"/>
    <dgm:cxn modelId="{26F74FBF-17EF-46FD-A54E-75C87662B017}" type="presParOf" srcId="{A99D95F3-7935-4F34-AC04-C6637D176289}" destId="{B9990402-95BC-43D7-9F39-4A496171CEF6}" srcOrd="0" destOrd="0" presId="urn:microsoft.com/office/officeart/2005/8/layout/hList1"/>
    <dgm:cxn modelId="{C5054AF2-342C-4A9F-88DF-271140F5F947}" type="presParOf" srcId="{A99D95F3-7935-4F34-AC04-C6637D176289}" destId="{7F665FBD-E4EE-4C72-ADEC-86E4E19F79BA}" srcOrd="1" destOrd="0" presId="urn:microsoft.com/office/officeart/2005/8/layout/hList1"/>
    <dgm:cxn modelId="{30B9C8B8-440A-42DC-B797-99C8E81DCB43}" type="presParOf" srcId="{109712E4-FA42-475E-BE15-9D74D0A513CF}" destId="{5F402B50-E1BA-46D3-AD01-EC0CA3B8EADA}" srcOrd="1" destOrd="0" presId="urn:microsoft.com/office/officeart/2005/8/layout/hList1"/>
    <dgm:cxn modelId="{A9DC9823-8592-478D-9834-58A1DFBBD243}" type="presParOf" srcId="{109712E4-FA42-475E-BE15-9D74D0A513CF}" destId="{03425F22-C075-44F9-B75E-318C930FACBD}" srcOrd="2" destOrd="0" presId="urn:microsoft.com/office/officeart/2005/8/layout/hList1"/>
    <dgm:cxn modelId="{F52F9325-1DFD-4A38-A587-4C4ECBC5D63A}" type="presParOf" srcId="{03425F22-C075-44F9-B75E-318C930FACBD}" destId="{7CB68278-8C8C-4A32-ADB6-7B1F258151F0}" srcOrd="0" destOrd="0" presId="urn:microsoft.com/office/officeart/2005/8/layout/hList1"/>
    <dgm:cxn modelId="{B74C4F84-88FA-4C4A-9BA2-5A5CC88B977B}" type="presParOf" srcId="{03425F22-C075-44F9-B75E-318C930FACBD}" destId="{99292FF4-D8ED-4C17-B43F-C182635C80F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05C4C1-06D1-4E0A-8D05-CA3A97BC6BA8}">
      <dsp:nvSpPr>
        <dsp:cNvPr id="0" name=""/>
        <dsp:cNvSpPr/>
      </dsp:nvSpPr>
      <dsp:spPr>
        <a:xfrm>
          <a:off x="5775740" y="2871097"/>
          <a:ext cx="563339" cy="1073437"/>
        </a:xfrm>
        <a:custGeom>
          <a:avLst/>
          <a:gdLst/>
          <a:ahLst/>
          <a:cxnLst/>
          <a:rect l="0" t="0" r="0" b="0"/>
          <a:pathLst>
            <a:path>
              <a:moveTo>
                <a:pt x="563339" y="0"/>
              </a:moveTo>
              <a:lnTo>
                <a:pt x="281669" y="0"/>
              </a:lnTo>
              <a:lnTo>
                <a:pt x="281669" y="1073437"/>
              </a:lnTo>
              <a:lnTo>
                <a:pt x="0" y="107343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027103" y="3377509"/>
        <a:ext cx="60613" cy="60613"/>
      </dsp:txXfrm>
    </dsp:sp>
    <dsp:sp modelId="{030751B8-EED5-4098-B9A4-8361B6933C7B}">
      <dsp:nvSpPr>
        <dsp:cNvPr id="0" name=""/>
        <dsp:cNvSpPr/>
      </dsp:nvSpPr>
      <dsp:spPr>
        <a:xfrm>
          <a:off x="5775740" y="2825377"/>
          <a:ext cx="563339" cy="91440"/>
        </a:xfrm>
        <a:custGeom>
          <a:avLst/>
          <a:gdLst/>
          <a:ahLst/>
          <a:cxnLst/>
          <a:rect l="0" t="0" r="0" b="0"/>
          <a:pathLst>
            <a:path>
              <a:moveTo>
                <a:pt x="563339" y="45720"/>
              </a:moveTo>
              <a:lnTo>
                <a:pt x="0" y="4572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043326" y="2857014"/>
        <a:ext cx="28166" cy="28166"/>
      </dsp:txXfrm>
    </dsp:sp>
    <dsp:sp modelId="{10FDAC76-058E-415C-8AA0-863160381EC7}">
      <dsp:nvSpPr>
        <dsp:cNvPr id="0" name=""/>
        <dsp:cNvSpPr/>
      </dsp:nvSpPr>
      <dsp:spPr>
        <a:xfrm>
          <a:off x="5775740" y="1797660"/>
          <a:ext cx="563339" cy="1073437"/>
        </a:xfrm>
        <a:custGeom>
          <a:avLst/>
          <a:gdLst/>
          <a:ahLst/>
          <a:cxnLst/>
          <a:rect l="0" t="0" r="0" b="0"/>
          <a:pathLst>
            <a:path>
              <a:moveTo>
                <a:pt x="563339" y="1073437"/>
              </a:moveTo>
              <a:lnTo>
                <a:pt x="281669" y="1073437"/>
              </a:lnTo>
              <a:lnTo>
                <a:pt x="281669" y="0"/>
              </a:ln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027103" y="2304071"/>
        <a:ext cx="60613" cy="60613"/>
      </dsp:txXfrm>
    </dsp:sp>
    <dsp:sp modelId="{3FB273EA-973B-426B-AEAD-B752549D4D3E}">
      <dsp:nvSpPr>
        <dsp:cNvPr id="0" name=""/>
        <dsp:cNvSpPr/>
      </dsp:nvSpPr>
      <dsp:spPr>
        <a:xfrm rot="5400000">
          <a:off x="4508587" y="2441722"/>
          <a:ext cx="4519735" cy="85874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600" kern="1200" dirty="0" smtClean="0"/>
            <a:t>ریشه</a:t>
          </a:r>
          <a:endParaRPr lang="en-US" sz="5600" kern="1200" dirty="0"/>
        </a:p>
      </dsp:txBody>
      <dsp:txXfrm>
        <a:off x="4508587" y="2441722"/>
        <a:ext cx="4519735" cy="858749"/>
      </dsp:txXfrm>
    </dsp:sp>
    <dsp:sp modelId="{6CD04DDD-CDAC-4937-9409-8E8EE1E6831C}">
      <dsp:nvSpPr>
        <dsp:cNvPr id="0" name=""/>
        <dsp:cNvSpPr/>
      </dsp:nvSpPr>
      <dsp:spPr>
        <a:xfrm>
          <a:off x="2971" y="1368285"/>
          <a:ext cx="5772768" cy="85874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راست: ریشه اصلی رشد بیشتری دارد</a:t>
          </a:r>
          <a:endParaRPr lang="en-US" sz="2600" kern="1200" dirty="0"/>
        </a:p>
      </dsp:txBody>
      <dsp:txXfrm>
        <a:off x="2971" y="1368285"/>
        <a:ext cx="5772768" cy="858749"/>
      </dsp:txXfrm>
    </dsp:sp>
    <dsp:sp modelId="{89F53BD7-C2DC-42DD-BCFA-745689B12EBA}">
      <dsp:nvSpPr>
        <dsp:cNvPr id="0" name=""/>
        <dsp:cNvSpPr/>
      </dsp:nvSpPr>
      <dsp:spPr>
        <a:xfrm>
          <a:off x="2971" y="2441722"/>
          <a:ext cx="5772768" cy="85874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افشان: ریشه فرعی به اندازه ی ریشه اصلی رشد دارد</a:t>
          </a:r>
          <a:endParaRPr lang="en-US" sz="2600" kern="1200" dirty="0"/>
        </a:p>
      </dsp:txBody>
      <dsp:txXfrm>
        <a:off x="2971" y="2441722"/>
        <a:ext cx="5772768" cy="858749"/>
      </dsp:txXfrm>
    </dsp:sp>
    <dsp:sp modelId="{7B5CA239-647D-42F5-A54B-C1EA419AEAD3}">
      <dsp:nvSpPr>
        <dsp:cNvPr id="0" name=""/>
        <dsp:cNvSpPr/>
      </dsp:nvSpPr>
      <dsp:spPr>
        <a:xfrm>
          <a:off x="30265" y="3515159"/>
          <a:ext cx="5745474" cy="85874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خوراکی: در خود ترکیبات مختلفی را ذخیره میکنند</a:t>
          </a:r>
          <a:r>
            <a:rPr lang="en-US" sz="2500" kern="1200" dirty="0" smtClean="0"/>
            <a:t> </a:t>
          </a:r>
          <a:r>
            <a:rPr lang="fa-IR" sz="2500" kern="1200" dirty="0" smtClean="0"/>
            <a:t>مانند هویج و چغندرکه قند ذخیره شده است</a:t>
          </a:r>
          <a:endParaRPr lang="en-US" sz="2500" kern="1200" dirty="0"/>
        </a:p>
      </dsp:txBody>
      <dsp:txXfrm>
        <a:off x="30265" y="3515159"/>
        <a:ext cx="5745474" cy="85874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648C61-1325-427D-94D0-D2D9A89CB138}">
      <dsp:nvSpPr>
        <dsp:cNvPr id="0" name=""/>
        <dsp:cNvSpPr/>
      </dsp:nvSpPr>
      <dsp:spPr>
        <a:xfrm>
          <a:off x="4613419" y="0"/>
          <a:ext cx="2419796" cy="2419796"/>
        </a:xfrm>
        <a:prstGeom prst="pie">
          <a:avLst>
            <a:gd name="adj1" fmla="val 16200000"/>
            <a:gd name="adj2" fmla="val 540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19E5D3-FA4E-4295-8160-9E8C66C3A460}">
      <dsp:nvSpPr>
        <dsp:cNvPr id="0" name=""/>
        <dsp:cNvSpPr/>
      </dsp:nvSpPr>
      <dsp:spPr>
        <a:xfrm>
          <a:off x="43092" y="0"/>
          <a:ext cx="5823317" cy="24197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dirty="0" smtClean="0"/>
            <a:t>تک لپه مانند:گل زنبق</a:t>
          </a:r>
          <a:endParaRPr lang="en-US" sz="3300" kern="1200" dirty="0"/>
        </a:p>
      </dsp:txBody>
      <dsp:txXfrm>
        <a:off x="2954751" y="0"/>
        <a:ext cx="2911658" cy="1149403"/>
      </dsp:txXfrm>
    </dsp:sp>
    <dsp:sp modelId="{6C3DF62E-0837-42CA-9D03-8A16D4677FE7}">
      <dsp:nvSpPr>
        <dsp:cNvPr id="0" name=""/>
        <dsp:cNvSpPr/>
      </dsp:nvSpPr>
      <dsp:spPr>
        <a:xfrm>
          <a:off x="5248615" y="1149403"/>
          <a:ext cx="1149403" cy="1149403"/>
        </a:xfrm>
        <a:prstGeom prst="pie">
          <a:avLst>
            <a:gd name="adj1" fmla="val 16200000"/>
            <a:gd name="adj2" fmla="val 540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7A42A0-12EF-48FA-9246-C78EDA86F7F0}">
      <dsp:nvSpPr>
        <dsp:cNvPr id="0" name=""/>
        <dsp:cNvSpPr/>
      </dsp:nvSpPr>
      <dsp:spPr>
        <a:xfrm>
          <a:off x="0" y="1149403"/>
          <a:ext cx="5823317" cy="11494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dirty="0" smtClean="0"/>
            <a:t>دو لپه مانند: گل هیببیسکوس</a:t>
          </a:r>
          <a:endParaRPr lang="en-US" sz="3300" kern="1200" dirty="0"/>
        </a:p>
      </dsp:txBody>
      <dsp:txXfrm>
        <a:off x="2911658" y="1149403"/>
        <a:ext cx="2911658" cy="1149403"/>
      </dsp:txXfrm>
    </dsp:sp>
    <dsp:sp modelId="{6093E16A-CFF5-460F-B3C5-0536EA543E0B}">
      <dsp:nvSpPr>
        <dsp:cNvPr id="0" name=""/>
        <dsp:cNvSpPr/>
      </dsp:nvSpPr>
      <dsp:spPr>
        <a:xfrm>
          <a:off x="0" y="0"/>
          <a:ext cx="2911658" cy="1149403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300" kern="1200" dirty="0" smtClean="0"/>
            <a:t> 3 تا گلبرگ  یا مضربی از 3</a:t>
          </a:r>
          <a:endParaRPr lang="en-US" sz="3300" kern="1200" dirty="0"/>
        </a:p>
      </dsp:txBody>
      <dsp:txXfrm>
        <a:off x="0" y="0"/>
        <a:ext cx="2911658" cy="1149403"/>
      </dsp:txXfrm>
    </dsp:sp>
    <dsp:sp modelId="{6D3DF1DF-0335-4C00-9312-C515C707C559}">
      <dsp:nvSpPr>
        <dsp:cNvPr id="0" name=""/>
        <dsp:cNvSpPr/>
      </dsp:nvSpPr>
      <dsp:spPr>
        <a:xfrm>
          <a:off x="0" y="1149403"/>
          <a:ext cx="2911658" cy="1149403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300" kern="1200" dirty="0" smtClean="0"/>
            <a:t>5 گلبرگ یامضربی از 5</a:t>
          </a:r>
          <a:endParaRPr lang="en-US" sz="3300" kern="1200" dirty="0"/>
        </a:p>
      </dsp:txBody>
      <dsp:txXfrm>
        <a:off x="0" y="1149403"/>
        <a:ext cx="2911658" cy="11494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600953-3192-4EA3-A48A-93B4ADD335CE}">
      <dsp:nvSpPr>
        <dsp:cNvPr id="0" name=""/>
        <dsp:cNvSpPr/>
      </dsp:nvSpPr>
      <dsp:spPr>
        <a:xfrm>
          <a:off x="3822132" y="3355040"/>
          <a:ext cx="520355" cy="1118765"/>
        </a:xfrm>
        <a:custGeom>
          <a:avLst/>
          <a:gdLst/>
          <a:ahLst/>
          <a:cxnLst/>
          <a:rect l="0" t="0" r="0" b="0"/>
          <a:pathLst>
            <a:path>
              <a:moveTo>
                <a:pt x="520355" y="0"/>
              </a:moveTo>
              <a:lnTo>
                <a:pt x="260177" y="0"/>
              </a:lnTo>
              <a:lnTo>
                <a:pt x="260177" y="1118765"/>
              </a:lnTo>
              <a:lnTo>
                <a:pt x="0" y="111876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35A2EE-065D-4605-8BC5-BC1084A7295B}">
      <dsp:nvSpPr>
        <dsp:cNvPr id="0" name=""/>
        <dsp:cNvSpPr/>
      </dsp:nvSpPr>
      <dsp:spPr>
        <a:xfrm>
          <a:off x="3822132" y="3309320"/>
          <a:ext cx="520355" cy="91440"/>
        </a:xfrm>
        <a:custGeom>
          <a:avLst/>
          <a:gdLst/>
          <a:ahLst/>
          <a:cxnLst/>
          <a:rect l="0" t="0" r="0" b="0"/>
          <a:pathLst>
            <a:path>
              <a:moveTo>
                <a:pt x="520355" y="45720"/>
              </a:moveTo>
              <a:lnTo>
                <a:pt x="0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B4BC16-32C6-41BD-9918-90598961C1FD}">
      <dsp:nvSpPr>
        <dsp:cNvPr id="0" name=""/>
        <dsp:cNvSpPr/>
      </dsp:nvSpPr>
      <dsp:spPr>
        <a:xfrm>
          <a:off x="3822132" y="2236275"/>
          <a:ext cx="520355" cy="1118765"/>
        </a:xfrm>
        <a:custGeom>
          <a:avLst/>
          <a:gdLst/>
          <a:ahLst/>
          <a:cxnLst/>
          <a:rect l="0" t="0" r="0" b="0"/>
          <a:pathLst>
            <a:path>
              <a:moveTo>
                <a:pt x="520355" y="1118765"/>
              </a:moveTo>
              <a:lnTo>
                <a:pt x="260177" y="1118765"/>
              </a:lnTo>
              <a:lnTo>
                <a:pt x="260177" y="0"/>
              </a:ln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B2A45D-F84A-4EAB-B4CE-C4BDE6E864E0}">
      <dsp:nvSpPr>
        <dsp:cNvPr id="0" name=""/>
        <dsp:cNvSpPr/>
      </dsp:nvSpPr>
      <dsp:spPr>
        <a:xfrm>
          <a:off x="4342488" y="2958269"/>
          <a:ext cx="1743348" cy="79354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/>
            <a:t>انواع ساقه</a:t>
          </a:r>
          <a:endParaRPr lang="en-US" sz="2700" kern="1200" dirty="0"/>
        </a:p>
      </dsp:txBody>
      <dsp:txXfrm>
        <a:off x="4342488" y="2958269"/>
        <a:ext cx="1743348" cy="793542"/>
      </dsp:txXfrm>
    </dsp:sp>
    <dsp:sp modelId="{89E6B46F-052F-4397-90F4-AE86C5102F03}">
      <dsp:nvSpPr>
        <dsp:cNvPr id="0" name=""/>
        <dsp:cNvSpPr/>
      </dsp:nvSpPr>
      <dsp:spPr>
        <a:xfrm>
          <a:off x="1220353" y="1839504"/>
          <a:ext cx="2601779" cy="79354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/>
            <a:t>نازک و نرم مانند لوبیا</a:t>
          </a:r>
          <a:endParaRPr lang="en-US" sz="2700" kern="1200" dirty="0"/>
        </a:p>
      </dsp:txBody>
      <dsp:txXfrm>
        <a:off x="1220353" y="1839504"/>
        <a:ext cx="2601779" cy="793542"/>
      </dsp:txXfrm>
    </dsp:sp>
    <dsp:sp modelId="{DD878AB5-F54B-4387-B4D5-5998FF0F56A2}">
      <dsp:nvSpPr>
        <dsp:cNvPr id="0" name=""/>
        <dsp:cNvSpPr/>
      </dsp:nvSpPr>
      <dsp:spPr>
        <a:xfrm>
          <a:off x="603835" y="2958269"/>
          <a:ext cx="3218296" cy="79354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/>
            <a:t>کلفت و چوبی مانند درختان</a:t>
          </a:r>
          <a:endParaRPr lang="en-US" sz="2700" kern="1200" dirty="0"/>
        </a:p>
      </dsp:txBody>
      <dsp:txXfrm>
        <a:off x="603835" y="2958269"/>
        <a:ext cx="3218296" cy="793542"/>
      </dsp:txXfrm>
    </dsp:sp>
    <dsp:sp modelId="{82C18978-D9E2-4D36-8849-644670106158}">
      <dsp:nvSpPr>
        <dsp:cNvPr id="0" name=""/>
        <dsp:cNvSpPr/>
      </dsp:nvSpPr>
      <dsp:spPr>
        <a:xfrm>
          <a:off x="3813" y="4077034"/>
          <a:ext cx="3818319" cy="79354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/>
            <a:t>ساقه ی زیرزمینی مانند پیاز و سیب زمینی</a:t>
          </a:r>
          <a:endParaRPr lang="en-US" sz="2700" kern="1200" dirty="0"/>
        </a:p>
      </dsp:txBody>
      <dsp:txXfrm>
        <a:off x="3813" y="4077034"/>
        <a:ext cx="3818319" cy="7935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94C5F-120F-4B03-B5BA-D5780A97B36B}">
      <dsp:nvSpPr>
        <dsp:cNvPr id="0" name=""/>
        <dsp:cNvSpPr/>
      </dsp:nvSpPr>
      <dsp:spPr>
        <a:xfrm>
          <a:off x="0" y="0"/>
          <a:ext cx="10160000" cy="467852"/>
        </a:xfrm>
        <a:prstGeom prst="rect">
          <a:avLst/>
        </a:prstGeom>
        <a:gradFill rotWithShape="0">
          <a:gsLst>
            <a:gs pos="0">
              <a:schemeClr val="accent4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/>
            <a:t>انواع برگ</a:t>
          </a:r>
          <a:endParaRPr lang="en-US" sz="2100" kern="1200" dirty="0"/>
        </a:p>
      </dsp:txBody>
      <dsp:txXfrm>
        <a:off x="0" y="0"/>
        <a:ext cx="10160000" cy="467852"/>
      </dsp:txXfrm>
    </dsp:sp>
    <dsp:sp modelId="{8A669E28-A1E9-40E4-A56D-BA1E86929E9C}">
      <dsp:nvSpPr>
        <dsp:cNvPr id="0" name=""/>
        <dsp:cNvSpPr/>
      </dsp:nvSpPr>
      <dsp:spPr>
        <a:xfrm>
          <a:off x="4960" y="467852"/>
          <a:ext cx="3383359" cy="98249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500" kern="1200" dirty="0" smtClean="0"/>
            <a:t>دراز و باریک</a:t>
          </a:r>
          <a:endParaRPr lang="en-US" sz="4500" kern="1200" dirty="0"/>
        </a:p>
      </dsp:txBody>
      <dsp:txXfrm>
        <a:off x="4960" y="467852"/>
        <a:ext cx="3383359" cy="982490"/>
      </dsp:txXfrm>
    </dsp:sp>
    <dsp:sp modelId="{6ED9F3D0-FCAA-4C0D-B4CA-1ABF2001697D}">
      <dsp:nvSpPr>
        <dsp:cNvPr id="0" name=""/>
        <dsp:cNvSpPr/>
      </dsp:nvSpPr>
      <dsp:spPr>
        <a:xfrm>
          <a:off x="3388320" y="467852"/>
          <a:ext cx="3383359" cy="982490"/>
        </a:xfrm>
        <a:prstGeom prst="rect">
          <a:avLst/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500" kern="1200" dirty="0" smtClean="0"/>
            <a:t>پهن</a:t>
          </a:r>
          <a:endParaRPr lang="en-US" sz="4500" kern="1200" dirty="0"/>
        </a:p>
      </dsp:txBody>
      <dsp:txXfrm>
        <a:off x="3388320" y="467852"/>
        <a:ext cx="3383359" cy="982490"/>
      </dsp:txXfrm>
    </dsp:sp>
    <dsp:sp modelId="{B351BCD3-26F2-4F5A-A621-E4A1DC94A275}">
      <dsp:nvSpPr>
        <dsp:cNvPr id="0" name=""/>
        <dsp:cNvSpPr/>
      </dsp:nvSpPr>
      <dsp:spPr>
        <a:xfrm>
          <a:off x="6771679" y="467852"/>
          <a:ext cx="3383359" cy="982490"/>
        </a:xfrm>
        <a:prstGeom prst="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500" kern="1200" dirty="0" smtClean="0"/>
            <a:t>سوزنی</a:t>
          </a:r>
          <a:endParaRPr lang="en-US" sz="4500" kern="1200" dirty="0"/>
        </a:p>
      </dsp:txBody>
      <dsp:txXfrm>
        <a:off x="6771679" y="467852"/>
        <a:ext cx="3383359" cy="982490"/>
      </dsp:txXfrm>
    </dsp:sp>
    <dsp:sp modelId="{777EFDDF-93D9-49B1-9A61-E8393F15A629}">
      <dsp:nvSpPr>
        <dsp:cNvPr id="0" name=""/>
        <dsp:cNvSpPr/>
      </dsp:nvSpPr>
      <dsp:spPr>
        <a:xfrm>
          <a:off x="0" y="1450342"/>
          <a:ext cx="10160000" cy="109165"/>
        </a:xfrm>
        <a:prstGeom prst="rect">
          <a:avLst/>
        </a:prstGeom>
        <a:gradFill rotWithShape="0">
          <a:gsLst>
            <a:gs pos="0">
              <a:schemeClr val="accent4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7EDBE-8FA3-4984-9F07-A329BDA5843F}">
      <dsp:nvSpPr>
        <dsp:cNvPr id="0" name=""/>
        <dsp:cNvSpPr/>
      </dsp:nvSpPr>
      <dsp:spPr>
        <a:xfrm>
          <a:off x="2993571" y="1866436"/>
          <a:ext cx="2344583" cy="271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637"/>
              </a:lnTo>
              <a:lnTo>
                <a:pt x="2344583" y="135637"/>
              </a:lnTo>
              <a:lnTo>
                <a:pt x="2344583" y="271274"/>
              </a:lnTo>
            </a:path>
          </a:pathLst>
        </a:custGeom>
        <a:noFill/>
        <a:ln w="127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48DD2-AD6B-483F-9BB3-0580303F353F}">
      <dsp:nvSpPr>
        <dsp:cNvPr id="0" name=""/>
        <dsp:cNvSpPr/>
      </dsp:nvSpPr>
      <dsp:spPr>
        <a:xfrm>
          <a:off x="2993571" y="1866436"/>
          <a:ext cx="781527" cy="271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637"/>
              </a:lnTo>
              <a:lnTo>
                <a:pt x="781527" y="135637"/>
              </a:lnTo>
              <a:lnTo>
                <a:pt x="781527" y="271274"/>
              </a:lnTo>
            </a:path>
          </a:pathLst>
        </a:custGeom>
        <a:noFill/>
        <a:ln w="127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E4C39E-76CB-4040-A754-6A45708CC88C}">
      <dsp:nvSpPr>
        <dsp:cNvPr id="0" name=""/>
        <dsp:cNvSpPr/>
      </dsp:nvSpPr>
      <dsp:spPr>
        <a:xfrm>
          <a:off x="2212043" y="1866436"/>
          <a:ext cx="781527" cy="271274"/>
        </a:xfrm>
        <a:custGeom>
          <a:avLst/>
          <a:gdLst/>
          <a:ahLst/>
          <a:cxnLst/>
          <a:rect l="0" t="0" r="0" b="0"/>
          <a:pathLst>
            <a:path>
              <a:moveTo>
                <a:pt x="781527" y="0"/>
              </a:moveTo>
              <a:lnTo>
                <a:pt x="781527" y="135637"/>
              </a:lnTo>
              <a:lnTo>
                <a:pt x="0" y="135637"/>
              </a:lnTo>
              <a:lnTo>
                <a:pt x="0" y="271274"/>
              </a:lnTo>
            </a:path>
          </a:pathLst>
        </a:custGeom>
        <a:noFill/>
        <a:ln w="127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8E5EA-F93B-4E5D-8279-401ADF1D6F6F}">
      <dsp:nvSpPr>
        <dsp:cNvPr id="0" name=""/>
        <dsp:cNvSpPr/>
      </dsp:nvSpPr>
      <dsp:spPr>
        <a:xfrm>
          <a:off x="132275" y="2783601"/>
          <a:ext cx="193767" cy="24285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8549"/>
              </a:lnTo>
              <a:lnTo>
                <a:pt x="193767" y="2428549"/>
              </a:lnTo>
            </a:path>
          </a:pathLst>
        </a:custGeom>
        <a:noFill/>
        <a:ln w="127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EC2D1-CFAE-4CE8-80C8-9E9294D4DAB8}">
      <dsp:nvSpPr>
        <dsp:cNvPr id="0" name=""/>
        <dsp:cNvSpPr/>
      </dsp:nvSpPr>
      <dsp:spPr>
        <a:xfrm>
          <a:off x="132275" y="2783601"/>
          <a:ext cx="193767" cy="1511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1384"/>
              </a:lnTo>
              <a:lnTo>
                <a:pt x="193767" y="1511384"/>
              </a:lnTo>
            </a:path>
          </a:pathLst>
        </a:custGeom>
        <a:noFill/>
        <a:ln w="127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DD72D3-BA55-47B4-829B-9F351E213824}">
      <dsp:nvSpPr>
        <dsp:cNvPr id="0" name=""/>
        <dsp:cNvSpPr/>
      </dsp:nvSpPr>
      <dsp:spPr>
        <a:xfrm>
          <a:off x="132275" y="2783601"/>
          <a:ext cx="193767" cy="594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4219"/>
              </a:lnTo>
              <a:lnTo>
                <a:pt x="193767" y="594219"/>
              </a:lnTo>
            </a:path>
          </a:pathLst>
        </a:custGeom>
        <a:noFill/>
        <a:ln w="127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29DDF2-EFB0-4E0D-9711-1113ADB447D9}">
      <dsp:nvSpPr>
        <dsp:cNvPr id="0" name=""/>
        <dsp:cNvSpPr/>
      </dsp:nvSpPr>
      <dsp:spPr>
        <a:xfrm>
          <a:off x="648987" y="1866436"/>
          <a:ext cx="2344583" cy="271274"/>
        </a:xfrm>
        <a:custGeom>
          <a:avLst/>
          <a:gdLst/>
          <a:ahLst/>
          <a:cxnLst/>
          <a:rect l="0" t="0" r="0" b="0"/>
          <a:pathLst>
            <a:path>
              <a:moveTo>
                <a:pt x="2344583" y="0"/>
              </a:moveTo>
              <a:lnTo>
                <a:pt x="2344583" y="135637"/>
              </a:lnTo>
              <a:lnTo>
                <a:pt x="0" y="135637"/>
              </a:lnTo>
              <a:lnTo>
                <a:pt x="0" y="271274"/>
              </a:lnTo>
            </a:path>
          </a:pathLst>
        </a:custGeom>
        <a:noFill/>
        <a:ln w="127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25A327-F9B8-4C88-8DB9-BC96E4358045}">
      <dsp:nvSpPr>
        <dsp:cNvPr id="0" name=""/>
        <dsp:cNvSpPr/>
      </dsp:nvSpPr>
      <dsp:spPr>
        <a:xfrm>
          <a:off x="2347680" y="1220545"/>
          <a:ext cx="1291781" cy="645890"/>
        </a:xfrm>
        <a:prstGeom prst="rect">
          <a:avLst/>
        </a:prstGeom>
        <a:gradFill rotWithShape="0">
          <a:gsLst>
            <a:gs pos="0">
              <a:schemeClr val="accent4">
                <a:shade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smtClean="0"/>
            <a:t>اجزای گل</a:t>
          </a:r>
          <a:endParaRPr lang="en-US" sz="3000" kern="1200" dirty="0"/>
        </a:p>
      </dsp:txBody>
      <dsp:txXfrm>
        <a:off x="2347680" y="1220545"/>
        <a:ext cx="1291781" cy="645890"/>
      </dsp:txXfrm>
    </dsp:sp>
    <dsp:sp modelId="{ADFA27B4-202C-4B47-ACF3-7F78388DB98B}">
      <dsp:nvSpPr>
        <dsp:cNvPr id="0" name=""/>
        <dsp:cNvSpPr/>
      </dsp:nvSpPr>
      <dsp:spPr>
        <a:xfrm>
          <a:off x="3096" y="2137710"/>
          <a:ext cx="1291781" cy="645890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/>
            <a:t>مادگی</a:t>
          </a:r>
          <a:endParaRPr lang="en-US" sz="3000" kern="1200" dirty="0"/>
        </a:p>
      </dsp:txBody>
      <dsp:txXfrm>
        <a:off x="3096" y="2137710"/>
        <a:ext cx="1291781" cy="645890"/>
      </dsp:txXfrm>
    </dsp:sp>
    <dsp:sp modelId="{5324D972-7257-4CB6-AF77-537CE4CE9587}">
      <dsp:nvSpPr>
        <dsp:cNvPr id="0" name=""/>
        <dsp:cNvSpPr/>
      </dsp:nvSpPr>
      <dsp:spPr>
        <a:xfrm>
          <a:off x="326042" y="3054875"/>
          <a:ext cx="1291781" cy="645890"/>
        </a:xfrm>
        <a:prstGeom prst="rect">
          <a:avLst/>
        </a:prstGeom>
        <a:gradFill rotWithShape="0">
          <a:gsLst>
            <a:gs pos="0">
              <a:schemeClr val="accent4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/>
            <a:t>کلاله</a:t>
          </a:r>
          <a:endParaRPr lang="en-US" sz="3000" kern="1200" dirty="0"/>
        </a:p>
      </dsp:txBody>
      <dsp:txXfrm>
        <a:off x="326042" y="3054875"/>
        <a:ext cx="1291781" cy="645890"/>
      </dsp:txXfrm>
    </dsp:sp>
    <dsp:sp modelId="{11AA6FDB-3D0B-4F8F-9403-8838232B889E}">
      <dsp:nvSpPr>
        <dsp:cNvPr id="0" name=""/>
        <dsp:cNvSpPr/>
      </dsp:nvSpPr>
      <dsp:spPr>
        <a:xfrm>
          <a:off x="326042" y="3972040"/>
          <a:ext cx="1291781" cy="645890"/>
        </a:xfrm>
        <a:prstGeom prst="rect">
          <a:avLst/>
        </a:prstGeom>
        <a:gradFill rotWithShape="0">
          <a:gsLst>
            <a:gs pos="0">
              <a:schemeClr val="accent4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/>
            <a:t>خامه</a:t>
          </a:r>
          <a:endParaRPr lang="en-US" sz="3000" kern="1200" dirty="0"/>
        </a:p>
      </dsp:txBody>
      <dsp:txXfrm>
        <a:off x="326042" y="3972040"/>
        <a:ext cx="1291781" cy="645890"/>
      </dsp:txXfrm>
    </dsp:sp>
    <dsp:sp modelId="{18F8C1BC-F867-461D-918E-FE044D6D05B1}">
      <dsp:nvSpPr>
        <dsp:cNvPr id="0" name=""/>
        <dsp:cNvSpPr/>
      </dsp:nvSpPr>
      <dsp:spPr>
        <a:xfrm>
          <a:off x="326042" y="4889205"/>
          <a:ext cx="1291781" cy="645890"/>
        </a:xfrm>
        <a:prstGeom prst="rect">
          <a:avLst/>
        </a:prstGeom>
        <a:gradFill rotWithShape="0">
          <a:gsLst>
            <a:gs pos="0">
              <a:schemeClr val="accent4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/>
            <a:t>تخمدان</a:t>
          </a:r>
          <a:endParaRPr lang="en-US" sz="3000" kern="1200" dirty="0"/>
        </a:p>
      </dsp:txBody>
      <dsp:txXfrm>
        <a:off x="326042" y="4889205"/>
        <a:ext cx="1291781" cy="645890"/>
      </dsp:txXfrm>
    </dsp:sp>
    <dsp:sp modelId="{1D6C751B-6987-4BFD-A084-46A50AC81DAE}">
      <dsp:nvSpPr>
        <dsp:cNvPr id="0" name=""/>
        <dsp:cNvSpPr/>
      </dsp:nvSpPr>
      <dsp:spPr>
        <a:xfrm>
          <a:off x="1566152" y="2137710"/>
          <a:ext cx="1291781" cy="645890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/>
            <a:t>کاسبرگ</a:t>
          </a:r>
          <a:endParaRPr lang="en-US" sz="3000" kern="1200" dirty="0"/>
        </a:p>
      </dsp:txBody>
      <dsp:txXfrm>
        <a:off x="1566152" y="2137710"/>
        <a:ext cx="1291781" cy="645890"/>
      </dsp:txXfrm>
    </dsp:sp>
    <dsp:sp modelId="{33E5930A-C16B-498D-8626-DAB709727458}">
      <dsp:nvSpPr>
        <dsp:cNvPr id="0" name=""/>
        <dsp:cNvSpPr/>
      </dsp:nvSpPr>
      <dsp:spPr>
        <a:xfrm>
          <a:off x="3129208" y="2137710"/>
          <a:ext cx="1291781" cy="645890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/>
            <a:t>گلبرگ</a:t>
          </a:r>
          <a:endParaRPr lang="en-US" sz="3000" kern="1200" dirty="0"/>
        </a:p>
      </dsp:txBody>
      <dsp:txXfrm>
        <a:off x="3129208" y="2137710"/>
        <a:ext cx="1291781" cy="645890"/>
      </dsp:txXfrm>
    </dsp:sp>
    <dsp:sp modelId="{06B2B369-3ECD-47E1-BE2A-7CDA5902DA40}">
      <dsp:nvSpPr>
        <dsp:cNvPr id="0" name=""/>
        <dsp:cNvSpPr/>
      </dsp:nvSpPr>
      <dsp:spPr>
        <a:xfrm>
          <a:off x="4692264" y="2137710"/>
          <a:ext cx="1291781" cy="645890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/>
            <a:t>پرچم</a:t>
          </a:r>
          <a:endParaRPr lang="en-US" sz="3000" kern="1200" dirty="0"/>
        </a:p>
      </dsp:txBody>
      <dsp:txXfrm>
        <a:off x="4692264" y="2137710"/>
        <a:ext cx="1291781" cy="6458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878B88-467E-4514-9EBD-55C60C83C54A}">
      <dsp:nvSpPr>
        <dsp:cNvPr id="0" name=""/>
        <dsp:cNvSpPr/>
      </dsp:nvSpPr>
      <dsp:spPr>
        <a:xfrm>
          <a:off x="1065888" y="2058990"/>
          <a:ext cx="1288351" cy="447196"/>
        </a:xfrm>
        <a:custGeom>
          <a:avLst/>
          <a:gdLst/>
          <a:ahLst/>
          <a:cxnLst/>
          <a:rect l="0" t="0" r="0" b="0"/>
          <a:pathLst>
            <a:path>
              <a:moveTo>
                <a:pt x="1288351" y="0"/>
              </a:moveTo>
              <a:lnTo>
                <a:pt x="1288351" y="223598"/>
              </a:lnTo>
              <a:lnTo>
                <a:pt x="0" y="223598"/>
              </a:lnTo>
              <a:lnTo>
                <a:pt x="0" y="44719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A48DBD5-D487-4A76-8808-6C1E8EE71554}">
      <dsp:nvSpPr>
        <dsp:cNvPr id="0" name=""/>
        <dsp:cNvSpPr/>
      </dsp:nvSpPr>
      <dsp:spPr>
        <a:xfrm>
          <a:off x="2354239" y="2058990"/>
          <a:ext cx="1288351" cy="447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598"/>
              </a:lnTo>
              <a:lnTo>
                <a:pt x="1288351" y="223598"/>
              </a:lnTo>
              <a:lnTo>
                <a:pt x="1288351" y="44719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50B7C45-9910-4CF3-BF7D-AB1F763A8DB9}">
      <dsp:nvSpPr>
        <dsp:cNvPr id="0" name=""/>
        <dsp:cNvSpPr/>
      </dsp:nvSpPr>
      <dsp:spPr>
        <a:xfrm>
          <a:off x="1821862" y="994237"/>
          <a:ext cx="1064753" cy="106475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F175B6B-D11B-450D-BCD4-926ED38E4AE5}">
      <dsp:nvSpPr>
        <dsp:cNvPr id="0" name=""/>
        <dsp:cNvSpPr/>
      </dsp:nvSpPr>
      <dsp:spPr>
        <a:xfrm>
          <a:off x="1821862" y="994237"/>
          <a:ext cx="1064753" cy="106475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4189712-6402-4013-BB27-18392F507C2D}">
      <dsp:nvSpPr>
        <dsp:cNvPr id="0" name=""/>
        <dsp:cNvSpPr/>
      </dsp:nvSpPr>
      <dsp:spPr>
        <a:xfrm>
          <a:off x="1289486" y="1185892"/>
          <a:ext cx="2129506" cy="681441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b="0" kern="1200" dirty="0" smtClean="0"/>
            <a:t>انواع مخروط</a:t>
          </a:r>
          <a:endParaRPr lang="en-US" sz="3700" b="0" kern="1200" dirty="0"/>
        </a:p>
      </dsp:txBody>
      <dsp:txXfrm>
        <a:off x="1289486" y="1185892"/>
        <a:ext cx="2129506" cy="681441"/>
      </dsp:txXfrm>
    </dsp:sp>
    <dsp:sp modelId="{192419F5-2142-4B7A-A672-0D5C66DCABBE}">
      <dsp:nvSpPr>
        <dsp:cNvPr id="0" name=""/>
        <dsp:cNvSpPr/>
      </dsp:nvSpPr>
      <dsp:spPr>
        <a:xfrm>
          <a:off x="3110214" y="2506186"/>
          <a:ext cx="1064753" cy="106475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FBEC655-A5E6-4512-8147-194C048BDC0C}">
      <dsp:nvSpPr>
        <dsp:cNvPr id="0" name=""/>
        <dsp:cNvSpPr/>
      </dsp:nvSpPr>
      <dsp:spPr>
        <a:xfrm>
          <a:off x="3110214" y="2506186"/>
          <a:ext cx="1064753" cy="106475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5343A6D-1FB9-4299-BBF1-1CD79FCA5BF4}">
      <dsp:nvSpPr>
        <dsp:cNvPr id="0" name=""/>
        <dsp:cNvSpPr/>
      </dsp:nvSpPr>
      <dsp:spPr>
        <a:xfrm>
          <a:off x="2577837" y="2697842"/>
          <a:ext cx="2129506" cy="681441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b="1" kern="1200" dirty="0" smtClean="0"/>
            <a:t>مخروط نر</a:t>
          </a:r>
          <a:endParaRPr lang="en-US" sz="3700" b="1" kern="1200" dirty="0"/>
        </a:p>
      </dsp:txBody>
      <dsp:txXfrm>
        <a:off x="2577837" y="2697842"/>
        <a:ext cx="2129506" cy="681441"/>
      </dsp:txXfrm>
    </dsp:sp>
    <dsp:sp modelId="{47D43192-3381-4137-85F2-20DEE669A548}">
      <dsp:nvSpPr>
        <dsp:cNvPr id="0" name=""/>
        <dsp:cNvSpPr/>
      </dsp:nvSpPr>
      <dsp:spPr>
        <a:xfrm>
          <a:off x="533511" y="2506186"/>
          <a:ext cx="1064753" cy="106475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2D5D406-5312-4850-918F-57C49FA9B8E9}">
      <dsp:nvSpPr>
        <dsp:cNvPr id="0" name=""/>
        <dsp:cNvSpPr/>
      </dsp:nvSpPr>
      <dsp:spPr>
        <a:xfrm>
          <a:off x="533511" y="2506186"/>
          <a:ext cx="1064753" cy="106475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7E7F55B-88AD-4B39-B247-A6EF8BA35046}">
      <dsp:nvSpPr>
        <dsp:cNvPr id="0" name=""/>
        <dsp:cNvSpPr/>
      </dsp:nvSpPr>
      <dsp:spPr>
        <a:xfrm>
          <a:off x="1135" y="2697842"/>
          <a:ext cx="2129506" cy="681441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b="1" kern="1200" dirty="0" smtClean="0"/>
            <a:t>مخروط ماده</a:t>
          </a:r>
          <a:endParaRPr lang="en-US" sz="3700" b="1" kern="1200" dirty="0"/>
        </a:p>
      </dsp:txBody>
      <dsp:txXfrm>
        <a:off x="1135" y="2697842"/>
        <a:ext cx="2129506" cy="6814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361172-F76B-44A0-8BFF-6F0D33980559}">
      <dsp:nvSpPr>
        <dsp:cNvPr id="0" name=""/>
        <dsp:cNvSpPr/>
      </dsp:nvSpPr>
      <dsp:spPr>
        <a:xfrm>
          <a:off x="7452037" y="2315755"/>
          <a:ext cx="2299496" cy="11497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/>
            <a:t>گیاهان دانه دار</a:t>
          </a:r>
          <a:endParaRPr lang="en-US" sz="3800" kern="1200" dirty="0"/>
        </a:p>
      </dsp:txBody>
      <dsp:txXfrm>
        <a:off x="7485712" y="2349430"/>
        <a:ext cx="2232146" cy="1082398"/>
      </dsp:txXfrm>
    </dsp:sp>
    <dsp:sp modelId="{8920FB64-FD7B-43AC-B6B8-B5D7F7F4AB37}">
      <dsp:nvSpPr>
        <dsp:cNvPr id="0" name=""/>
        <dsp:cNvSpPr/>
      </dsp:nvSpPr>
      <dsp:spPr>
        <a:xfrm rot="14454187">
          <a:off x="6046403" y="2048185"/>
          <a:ext cx="189146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891468" y="1606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0800000">
        <a:off x="6944851" y="2016961"/>
        <a:ext cx="94573" cy="94573"/>
      </dsp:txXfrm>
    </dsp:sp>
    <dsp:sp modelId="{93B85397-C5C9-4709-9484-5D9D290CDC71}">
      <dsp:nvSpPr>
        <dsp:cNvPr id="0" name=""/>
        <dsp:cNvSpPr/>
      </dsp:nvSpPr>
      <dsp:spPr>
        <a:xfrm>
          <a:off x="4232742" y="662992"/>
          <a:ext cx="2299496" cy="11497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/>
            <a:t>گیاهان گل دار</a:t>
          </a:r>
          <a:endParaRPr lang="en-US" sz="3800" kern="1200" dirty="0"/>
        </a:p>
      </dsp:txBody>
      <dsp:txXfrm>
        <a:off x="4266417" y="696667"/>
        <a:ext cx="2232146" cy="1082398"/>
      </dsp:txXfrm>
    </dsp:sp>
    <dsp:sp modelId="{D469B3A9-A947-4AA6-8CE6-C1668B0FA1BD}">
      <dsp:nvSpPr>
        <dsp:cNvPr id="0" name=""/>
        <dsp:cNvSpPr/>
      </dsp:nvSpPr>
      <dsp:spPr>
        <a:xfrm rot="12942401">
          <a:off x="3206476" y="891252"/>
          <a:ext cx="113273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32735" y="1606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744525" y="878995"/>
        <a:ext cx="56636" cy="56636"/>
      </dsp:txXfrm>
    </dsp:sp>
    <dsp:sp modelId="{2E18F974-1291-4496-86EC-8365DA83B549}">
      <dsp:nvSpPr>
        <dsp:cNvPr id="0" name=""/>
        <dsp:cNvSpPr/>
      </dsp:nvSpPr>
      <dsp:spPr>
        <a:xfrm>
          <a:off x="1013448" y="1887"/>
          <a:ext cx="2299496" cy="11497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/>
            <a:t>گیاهان تک لپه</a:t>
          </a:r>
          <a:endParaRPr lang="en-US" sz="3800" kern="1200" dirty="0"/>
        </a:p>
      </dsp:txBody>
      <dsp:txXfrm>
        <a:off x="1047123" y="35562"/>
        <a:ext cx="2232146" cy="1082398"/>
      </dsp:txXfrm>
    </dsp:sp>
    <dsp:sp modelId="{1EBAF885-C17F-4546-AFB6-4099C47F1805}">
      <dsp:nvSpPr>
        <dsp:cNvPr id="0" name=""/>
        <dsp:cNvSpPr/>
      </dsp:nvSpPr>
      <dsp:spPr>
        <a:xfrm rot="8657599">
          <a:off x="3206476" y="1552357"/>
          <a:ext cx="113273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32735" y="1606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744525" y="1540100"/>
        <a:ext cx="56636" cy="56636"/>
      </dsp:txXfrm>
    </dsp:sp>
    <dsp:sp modelId="{ADEC56FE-3D1E-407C-83F6-F6C3011B1C13}">
      <dsp:nvSpPr>
        <dsp:cNvPr id="0" name=""/>
        <dsp:cNvSpPr/>
      </dsp:nvSpPr>
      <dsp:spPr>
        <a:xfrm>
          <a:off x="1013448" y="1324097"/>
          <a:ext cx="2299496" cy="11497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/>
            <a:t>گیاهان دو لپه</a:t>
          </a:r>
          <a:endParaRPr lang="en-US" sz="3800" kern="1200" dirty="0"/>
        </a:p>
      </dsp:txBody>
      <dsp:txXfrm>
        <a:off x="1047123" y="1357772"/>
        <a:ext cx="2232146" cy="1082398"/>
      </dsp:txXfrm>
    </dsp:sp>
    <dsp:sp modelId="{46872297-CEFD-49A6-9880-FC145432964C}">
      <dsp:nvSpPr>
        <dsp:cNvPr id="0" name=""/>
        <dsp:cNvSpPr/>
      </dsp:nvSpPr>
      <dsp:spPr>
        <a:xfrm rot="7145813">
          <a:off x="6046403" y="3700948"/>
          <a:ext cx="189146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891468" y="1606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0800000">
        <a:off x="6944851" y="3669724"/>
        <a:ext cx="94573" cy="94573"/>
      </dsp:txXfrm>
    </dsp:sp>
    <dsp:sp modelId="{D2AB7D8E-5D69-4BDF-A56F-7435287CDA14}">
      <dsp:nvSpPr>
        <dsp:cNvPr id="0" name=""/>
        <dsp:cNvSpPr/>
      </dsp:nvSpPr>
      <dsp:spPr>
        <a:xfrm>
          <a:off x="4232742" y="3968518"/>
          <a:ext cx="2299496" cy="11497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/>
            <a:t>گیاهان مخروط دار</a:t>
          </a:r>
          <a:endParaRPr lang="en-US" sz="3800" kern="1200" dirty="0"/>
        </a:p>
      </dsp:txBody>
      <dsp:txXfrm>
        <a:off x="4266417" y="4002193"/>
        <a:ext cx="2232146" cy="1082398"/>
      </dsp:txXfrm>
    </dsp:sp>
    <dsp:sp modelId="{C7B42BE2-9BC4-4C5D-A8F5-2A238D135689}">
      <dsp:nvSpPr>
        <dsp:cNvPr id="0" name=""/>
        <dsp:cNvSpPr/>
      </dsp:nvSpPr>
      <dsp:spPr>
        <a:xfrm rot="14110531">
          <a:off x="2967506" y="3866225"/>
          <a:ext cx="161067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610673" y="1606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732576" y="3842020"/>
        <a:ext cx="80533" cy="80533"/>
      </dsp:txXfrm>
    </dsp:sp>
    <dsp:sp modelId="{8BA1FA50-D73D-4FCF-91F0-61B261A66990}">
      <dsp:nvSpPr>
        <dsp:cNvPr id="0" name=""/>
        <dsp:cNvSpPr/>
      </dsp:nvSpPr>
      <dsp:spPr>
        <a:xfrm>
          <a:off x="1013448" y="2646307"/>
          <a:ext cx="2299496" cy="11497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/>
            <a:t>برگهای سوزنی</a:t>
          </a:r>
          <a:endParaRPr lang="en-US" sz="3800" kern="1200" dirty="0"/>
        </a:p>
      </dsp:txBody>
      <dsp:txXfrm>
        <a:off x="1047123" y="2679982"/>
        <a:ext cx="2232146" cy="1082398"/>
      </dsp:txXfrm>
    </dsp:sp>
    <dsp:sp modelId="{646C6C56-451C-40AD-9727-23A393E21046}">
      <dsp:nvSpPr>
        <dsp:cNvPr id="0" name=""/>
        <dsp:cNvSpPr/>
      </dsp:nvSpPr>
      <dsp:spPr>
        <a:xfrm rot="10800000">
          <a:off x="3312944" y="4527330"/>
          <a:ext cx="91979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919798" y="1606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749848" y="4520397"/>
        <a:ext cx="45989" cy="45989"/>
      </dsp:txXfrm>
    </dsp:sp>
    <dsp:sp modelId="{9087F777-6611-486D-BCC2-8B52DB6741EA}">
      <dsp:nvSpPr>
        <dsp:cNvPr id="0" name=""/>
        <dsp:cNvSpPr/>
      </dsp:nvSpPr>
      <dsp:spPr>
        <a:xfrm>
          <a:off x="1013448" y="3968518"/>
          <a:ext cx="2299496" cy="11497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/>
            <a:t>مخروط های نروماده</a:t>
          </a:r>
          <a:endParaRPr lang="en-US" sz="3800" kern="1200" dirty="0"/>
        </a:p>
      </dsp:txBody>
      <dsp:txXfrm>
        <a:off x="1047123" y="4002193"/>
        <a:ext cx="2232146" cy="1082398"/>
      </dsp:txXfrm>
    </dsp:sp>
    <dsp:sp modelId="{DA31FEC3-9D20-451A-AC66-1450A4A4D74A}">
      <dsp:nvSpPr>
        <dsp:cNvPr id="0" name=""/>
        <dsp:cNvSpPr/>
      </dsp:nvSpPr>
      <dsp:spPr>
        <a:xfrm rot="7489469">
          <a:off x="2967506" y="5188435"/>
          <a:ext cx="161067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610673" y="1606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732576" y="5164230"/>
        <a:ext cx="80533" cy="80533"/>
      </dsp:txXfrm>
    </dsp:sp>
    <dsp:sp modelId="{BBE182F5-F991-4464-A009-CBC05799498F}">
      <dsp:nvSpPr>
        <dsp:cNvPr id="0" name=""/>
        <dsp:cNvSpPr/>
      </dsp:nvSpPr>
      <dsp:spPr>
        <a:xfrm>
          <a:off x="1013448" y="5290728"/>
          <a:ext cx="2299496" cy="11497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/>
            <a:t>دانه های بال دار</a:t>
          </a:r>
          <a:endParaRPr lang="en-US" sz="3800" kern="1200" dirty="0"/>
        </a:p>
      </dsp:txBody>
      <dsp:txXfrm>
        <a:off x="1047123" y="5324403"/>
        <a:ext cx="2232146" cy="10823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228B79-0016-4478-94EE-D672A1F762AF}">
      <dsp:nvSpPr>
        <dsp:cNvPr id="0" name=""/>
        <dsp:cNvSpPr/>
      </dsp:nvSpPr>
      <dsp:spPr>
        <a:xfrm rot="10800000">
          <a:off x="104503" y="329"/>
          <a:ext cx="3908562" cy="1286178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t" anchorCtr="0">
          <a:noAutofit/>
        </a:bodyPr>
        <a:lstStyle/>
        <a:p>
          <a:pPr marL="285750" lvl="1" indent="-285750" algn="r" defTabSz="1511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400" kern="1200" dirty="0" smtClean="0"/>
            <a:t>دانه ی یک قسمتی مانند:برنج،ذرت</a:t>
          </a:r>
          <a:endParaRPr lang="en-US" sz="3400" kern="1200" dirty="0"/>
        </a:p>
      </dsp:txBody>
      <dsp:txXfrm rot="10800000">
        <a:off x="586820" y="161101"/>
        <a:ext cx="3426245" cy="964634"/>
      </dsp:txXfrm>
    </dsp:sp>
    <dsp:sp modelId="{67A5D8F5-7671-4C4C-92E6-4C266748E9E8}">
      <dsp:nvSpPr>
        <dsp:cNvPr id="0" name=""/>
        <dsp:cNvSpPr/>
      </dsp:nvSpPr>
      <dsp:spPr>
        <a:xfrm>
          <a:off x="4117570" y="0"/>
          <a:ext cx="2745047" cy="1286178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900" kern="1200" dirty="0" smtClean="0"/>
            <a:t>گیاهان تک لپه</a:t>
          </a:r>
          <a:endParaRPr lang="en-US" sz="3900" kern="1200" dirty="0"/>
        </a:p>
      </dsp:txBody>
      <dsp:txXfrm>
        <a:off x="4180356" y="62786"/>
        <a:ext cx="2619475" cy="1160606"/>
      </dsp:txXfrm>
    </dsp:sp>
    <dsp:sp modelId="{9FD2F25C-074B-48E2-BB04-915EC0058FAC}">
      <dsp:nvSpPr>
        <dsp:cNvPr id="0" name=""/>
        <dsp:cNvSpPr/>
      </dsp:nvSpPr>
      <dsp:spPr>
        <a:xfrm rot="10800000">
          <a:off x="145432" y="1415126"/>
          <a:ext cx="3826705" cy="1286178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t" anchorCtr="0">
          <a:noAutofit/>
        </a:bodyPr>
        <a:lstStyle/>
        <a:p>
          <a:pPr marL="285750" lvl="1" indent="-285750" algn="r" defTabSz="1511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400" kern="1200" dirty="0" smtClean="0"/>
            <a:t>دانه ی دو قسمتی مانند:لوبیا،نخود</a:t>
          </a:r>
          <a:endParaRPr lang="en-US" sz="3400" kern="1200" dirty="0"/>
        </a:p>
      </dsp:txBody>
      <dsp:txXfrm rot="10800000">
        <a:off x="627749" y="1575898"/>
        <a:ext cx="3344388" cy="964634"/>
      </dsp:txXfrm>
    </dsp:sp>
    <dsp:sp modelId="{0C4FA00F-20B7-4075-AFFA-D4DDE6EF0043}">
      <dsp:nvSpPr>
        <dsp:cNvPr id="0" name=""/>
        <dsp:cNvSpPr/>
      </dsp:nvSpPr>
      <dsp:spPr>
        <a:xfrm>
          <a:off x="3972138" y="1415126"/>
          <a:ext cx="2745047" cy="1286178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900" kern="1200" dirty="0" smtClean="0"/>
            <a:t>گیاهان دو لپه </a:t>
          </a:r>
          <a:endParaRPr lang="en-US" sz="3900" kern="1200" dirty="0"/>
        </a:p>
      </dsp:txBody>
      <dsp:txXfrm>
        <a:off x="4034924" y="1477912"/>
        <a:ext cx="2619475" cy="116060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6EAD04-35B9-422D-AB91-3A54476E607B}">
      <dsp:nvSpPr>
        <dsp:cNvPr id="0" name=""/>
        <dsp:cNvSpPr/>
      </dsp:nvSpPr>
      <dsp:spPr>
        <a:xfrm>
          <a:off x="575818" y="427"/>
          <a:ext cx="2696258" cy="13481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200" kern="1200" dirty="0" smtClean="0"/>
            <a:t>گیاهان تک لپه</a:t>
          </a:r>
          <a:endParaRPr lang="en-US" sz="4200" kern="1200" dirty="0"/>
        </a:p>
      </dsp:txBody>
      <dsp:txXfrm>
        <a:off x="615303" y="39912"/>
        <a:ext cx="2617288" cy="1269159"/>
      </dsp:txXfrm>
    </dsp:sp>
    <dsp:sp modelId="{54244808-EE37-4DA7-A42D-A5B976C76B52}">
      <dsp:nvSpPr>
        <dsp:cNvPr id="0" name=""/>
        <dsp:cNvSpPr/>
      </dsp:nvSpPr>
      <dsp:spPr>
        <a:xfrm>
          <a:off x="845444" y="1348556"/>
          <a:ext cx="269625" cy="10110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1096"/>
              </a:lnTo>
              <a:lnTo>
                <a:pt x="269625" y="101109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C91935-D119-4F6D-82F3-DAB39ABDBFDF}">
      <dsp:nvSpPr>
        <dsp:cNvPr id="0" name=""/>
        <dsp:cNvSpPr/>
      </dsp:nvSpPr>
      <dsp:spPr>
        <a:xfrm>
          <a:off x="1115070" y="1685589"/>
          <a:ext cx="2157006" cy="13481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/>
            <a:t>ریشه ی افشان مانند:گندم و برنج</a:t>
          </a:r>
          <a:endParaRPr lang="en-US" sz="2900" kern="1200" dirty="0"/>
        </a:p>
      </dsp:txBody>
      <dsp:txXfrm>
        <a:off x="1154555" y="1725074"/>
        <a:ext cx="2078036" cy="1269159"/>
      </dsp:txXfrm>
    </dsp:sp>
    <dsp:sp modelId="{64F2B709-1263-4901-9B2F-2B64BFA056BC}">
      <dsp:nvSpPr>
        <dsp:cNvPr id="0" name=""/>
        <dsp:cNvSpPr/>
      </dsp:nvSpPr>
      <dsp:spPr>
        <a:xfrm>
          <a:off x="3946141" y="427"/>
          <a:ext cx="2696258" cy="13481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200" kern="1200" dirty="0" smtClean="0"/>
            <a:t>گیاهان دو لپه</a:t>
          </a:r>
          <a:endParaRPr lang="en-US" sz="4200" kern="1200" dirty="0"/>
        </a:p>
      </dsp:txBody>
      <dsp:txXfrm>
        <a:off x="3985626" y="39912"/>
        <a:ext cx="2617288" cy="1269159"/>
      </dsp:txXfrm>
    </dsp:sp>
    <dsp:sp modelId="{D453CD23-4AA6-498A-A84D-CC36B7592911}">
      <dsp:nvSpPr>
        <dsp:cNvPr id="0" name=""/>
        <dsp:cNvSpPr/>
      </dsp:nvSpPr>
      <dsp:spPr>
        <a:xfrm>
          <a:off x="4215767" y="1348556"/>
          <a:ext cx="269625" cy="10110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1096"/>
              </a:lnTo>
              <a:lnTo>
                <a:pt x="269625" y="101109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DCCDB5-A7FB-4DBE-B09B-3B8C7EDAA2B3}">
      <dsp:nvSpPr>
        <dsp:cNvPr id="0" name=""/>
        <dsp:cNvSpPr/>
      </dsp:nvSpPr>
      <dsp:spPr>
        <a:xfrm>
          <a:off x="4485392" y="1685589"/>
          <a:ext cx="2157006" cy="13481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/>
            <a:t>ریشه ی راست مانند:لوبیا</a:t>
          </a:r>
          <a:endParaRPr lang="en-US" sz="2900" kern="1200" dirty="0"/>
        </a:p>
      </dsp:txBody>
      <dsp:txXfrm>
        <a:off x="4524877" y="1725074"/>
        <a:ext cx="2078036" cy="126915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90402-95BC-43D7-9F39-4A496171CEF6}">
      <dsp:nvSpPr>
        <dsp:cNvPr id="0" name=""/>
        <dsp:cNvSpPr/>
      </dsp:nvSpPr>
      <dsp:spPr>
        <a:xfrm>
          <a:off x="53" y="986"/>
          <a:ext cx="5110163" cy="748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برگ تک لپه مانند:برگ گندم </a:t>
          </a:r>
          <a:endParaRPr lang="en-US" sz="2600" kern="1200" dirty="0"/>
        </a:p>
      </dsp:txBody>
      <dsp:txXfrm>
        <a:off x="53" y="986"/>
        <a:ext cx="5110163" cy="748800"/>
      </dsp:txXfrm>
    </dsp:sp>
    <dsp:sp modelId="{7F665FBD-E4EE-4C72-ADEC-86E4E19F79BA}">
      <dsp:nvSpPr>
        <dsp:cNvPr id="0" name=""/>
        <dsp:cNvSpPr/>
      </dsp:nvSpPr>
      <dsp:spPr>
        <a:xfrm>
          <a:off x="53" y="749786"/>
          <a:ext cx="5110163" cy="149876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600" kern="1200" dirty="0" smtClean="0"/>
            <a:t> </a:t>
          </a:r>
          <a:r>
            <a:rPr lang="fa-IR" sz="2600" kern="1200" dirty="0" smtClean="0">
              <a:cs typeface="0 Bardiya" panose="00000400000000000000" pitchFamily="2" charset="-78"/>
            </a:rPr>
            <a:t>باریک و دراز</a:t>
          </a:r>
          <a:endParaRPr lang="en-US" sz="2600" kern="1200" dirty="0">
            <a:cs typeface="0 Bardiya" panose="00000400000000000000" pitchFamily="2" charset="-78"/>
          </a:endParaRPr>
        </a:p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600" kern="1200" dirty="0" smtClean="0">
              <a:cs typeface="0 Bardiya" panose="00000400000000000000" pitchFamily="2" charset="-78"/>
            </a:rPr>
            <a:t>رگ برگهای موازی</a:t>
          </a:r>
          <a:endParaRPr lang="en-US" sz="2600" kern="1200" dirty="0">
            <a:cs typeface="0 Bardiya" panose="00000400000000000000" pitchFamily="2" charset="-78"/>
          </a:endParaRPr>
        </a:p>
      </dsp:txBody>
      <dsp:txXfrm>
        <a:off x="53" y="749786"/>
        <a:ext cx="5110163" cy="1498769"/>
      </dsp:txXfrm>
    </dsp:sp>
    <dsp:sp modelId="{7CB68278-8C8C-4A32-ADB6-7B1F258151F0}">
      <dsp:nvSpPr>
        <dsp:cNvPr id="0" name=""/>
        <dsp:cNvSpPr/>
      </dsp:nvSpPr>
      <dsp:spPr>
        <a:xfrm>
          <a:off x="5825639" y="986"/>
          <a:ext cx="5110163" cy="748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برگ دولپه مانند:برگ لوبیا  </a:t>
          </a:r>
          <a:endParaRPr lang="en-US" sz="2600" kern="1200" dirty="0"/>
        </a:p>
      </dsp:txBody>
      <dsp:txXfrm>
        <a:off x="5825639" y="986"/>
        <a:ext cx="5110163" cy="748800"/>
      </dsp:txXfrm>
    </dsp:sp>
    <dsp:sp modelId="{99292FF4-D8ED-4C17-B43F-C182635C80F1}">
      <dsp:nvSpPr>
        <dsp:cNvPr id="0" name=""/>
        <dsp:cNvSpPr/>
      </dsp:nvSpPr>
      <dsp:spPr>
        <a:xfrm>
          <a:off x="5825639" y="749786"/>
          <a:ext cx="5110163" cy="149876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600" kern="1200" dirty="0" smtClean="0">
              <a:cs typeface="0 Bardiya" panose="00000400000000000000" pitchFamily="2" charset="-78"/>
            </a:rPr>
            <a:t>پهن</a:t>
          </a:r>
          <a:endParaRPr lang="en-US" sz="2600" kern="1200" dirty="0">
            <a:cs typeface="0 Bardiya" panose="00000400000000000000" pitchFamily="2" charset="-78"/>
          </a:endParaRPr>
        </a:p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600" kern="1200" dirty="0" smtClean="0">
              <a:cs typeface="0 Bardiya" panose="00000400000000000000" pitchFamily="2" charset="-78"/>
            </a:rPr>
            <a:t>رگ برگهای منشعب</a:t>
          </a:r>
          <a:endParaRPr lang="en-US" sz="2600" kern="1200" dirty="0">
            <a:cs typeface="0 Bardiya" panose="00000400000000000000" pitchFamily="2" charset="-78"/>
          </a:endParaRPr>
        </a:p>
      </dsp:txBody>
      <dsp:txXfrm>
        <a:off x="5825639" y="749786"/>
        <a:ext cx="5110163" cy="1498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FC65-CC10-4239-AC6E-E6922CC1C075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E8D2-3343-4180-BA3A-9C91795A2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5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FC65-CC10-4239-AC6E-E6922CC1C075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E8D2-3343-4180-BA3A-9C91795A2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19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FC65-CC10-4239-AC6E-E6922CC1C075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E8D2-3343-4180-BA3A-9C91795A2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05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FC65-CC10-4239-AC6E-E6922CC1C075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E8D2-3343-4180-BA3A-9C91795A2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81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FC65-CC10-4239-AC6E-E6922CC1C075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E8D2-3343-4180-BA3A-9C91795A2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8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FC65-CC10-4239-AC6E-E6922CC1C075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E8D2-3343-4180-BA3A-9C91795A2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1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FC65-CC10-4239-AC6E-E6922CC1C075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E8D2-3343-4180-BA3A-9C91795A2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2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FC65-CC10-4239-AC6E-E6922CC1C075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E8D2-3343-4180-BA3A-9C91795A2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2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FC65-CC10-4239-AC6E-E6922CC1C075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E8D2-3343-4180-BA3A-9C91795A2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0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FC65-CC10-4239-AC6E-E6922CC1C075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E8D2-3343-4180-BA3A-9C91795A2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7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FC65-CC10-4239-AC6E-E6922CC1C075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E8D2-3343-4180-BA3A-9C91795A2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1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0FC65-CC10-4239-AC6E-E6922CC1C075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4E8D2-3343-4180-BA3A-9C91795A2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1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10" Type="http://schemas.openxmlformats.org/officeDocument/2006/relationships/image" Target="../media/image15.jpg"/><Relationship Id="rId4" Type="http://schemas.openxmlformats.org/officeDocument/2006/relationships/diagramLayout" Target="../diagrams/layout10.xml"/><Relationship Id="rId9" Type="http://schemas.openxmlformats.org/officeDocument/2006/relationships/image" Target="../media/image1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7.JP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21774" y="2599546"/>
            <a:ext cx="799446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6000" dirty="0" smtClean="0">
                <a:solidFill>
                  <a:srgbClr val="FF0066"/>
                </a:solidFill>
                <a:cs typeface="+mj-cs"/>
              </a:rPr>
              <a:t>مهرسا </a:t>
            </a:r>
            <a:r>
              <a:rPr lang="fa-IR" sz="6000" dirty="0" smtClean="0">
                <a:solidFill>
                  <a:srgbClr val="FF0066"/>
                </a:solidFill>
                <a:cs typeface="+mj-cs"/>
              </a:rPr>
              <a:t>پیروزی</a:t>
            </a:r>
            <a:endParaRPr lang="en-US" sz="6000" dirty="0" smtClean="0">
              <a:solidFill>
                <a:srgbClr val="FF0066"/>
              </a:solidFill>
              <a:cs typeface="+mj-cs"/>
            </a:endParaRPr>
          </a:p>
          <a:p>
            <a:pPr algn="ctr" rtl="1"/>
            <a:r>
              <a:rPr lang="fa-IR" sz="6000" dirty="0" smtClean="0">
                <a:solidFill>
                  <a:srgbClr val="FF0066"/>
                </a:solidFill>
                <a:cs typeface="+mj-cs"/>
              </a:rPr>
              <a:t>کلاس سوم آلاله</a:t>
            </a:r>
          </a:p>
          <a:p>
            <a:pPr algn="ctr" rtl="1"/>
            <a:r>
              <a:rPr lang="fa-IR" sz="6000" dirty="0" smtClean="0">
                <a:solidFill>
                  <a:srgbClr val="FF0066"/>
                </a:solidFill>
                <a:cs typeface="+mj-cs"/>
              </a:rPr>
              <a:t>تدریس درس علوم</a:t>
            </a:r>
            <a:endParaRPr lang="fa-IR" sz="6000" dirty="0" smtClean="0">
              <a:solidFill>
                <a:srgbClr val="FF0066"/>
              </a:solidFill>
              <a:cs typeface="+mj-cs"/>
            </a:endParaRPr>
          </a:p>
          <a:p>
            <a:pPr algn="ctr" rtl="1"/>
            <a:r>
              <a:rPr lang="fa-IR" sz="6000" dirty="0" smtClean="0">
                <a:solidFill>
                  <a:srgbClr val="FF0066"/>
                </a:solidFill>
                <a:cs typeface="+mj-cs"/>
              </a:rPr>
              <a:t>فصل11</a:t>
            </a:r>
            <a:r>
              <a:rPr lang="fa-IR" sz="6000" dirty="0" smtClean="0">
                <a:solidFill>
                  <a:srgbClr val="FF0066"/>
                </a:solidFill>
                <a:cs typeface="+mj-cs"/>
              </a:rPr>
              <a:t>: </a:t>
            </a:r>
            <a:r>
              <a:rPr lang="fa-IR" sz="6000" dirty="0" smtClean="0">
                <a:solidFill>
                  <a:srgbClr val="FF0066"/>
                </a:solidFill>
                <a:cs typeface="+mj-cs"/>
              </a:rPr>
              <a:t>بکاریم وببینیم</a:t>
            </a:r>
            <a:endParaRPr lang="en-US" sz="6000" dirty="0">
              <a:solidFill>
                <a:srgbClr val="FF0066"/>
              </a:solidFill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7173" y="351510"/>
            <a:ext cx="669016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9600" dirty="0" smtClean="0">
                <a:solidFill>
                  <a:srgbClr val="431B55"/>
                </a:solidFill>
                <a:cs typeface="0 Aria" panose="00000400000000000000" pitchFamily="2" charset="-78"/>
              </a:rPr>
              <a:t>به نام خدا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83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2509" y="471055"/>
            <a:ext cx="7910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000" b="1" dirty="0" smtClean="0">
                <a:cs typeface="0 Bardiya" panose="00000400000000000000" pitchFamily="2" charset="-78"/>
              </a:rPr>
              <a:t>تفاوت گیاهان </a:t>
            </a:r>
            <a:r>
              <a:rPr lang="fa-IR" sz="4000" b="1" dirty="0">
                <a:cs typeface="0 Bardiya" panose="00000400000000000000" pitchFamily="2" charset="-78"/>
              </a:rPr>
              <a:t>تک لپه </a:t>
            </a:r>
            <a:r>
              <a:rPr lang="fa-IR" sz="4000" b="1" dirty="0" smtClean="0">
                <a:cs typeface="0 Bardiya" panose="00000400000000000000" pitchFamily="2" charset="-78"/>
              </a:rPr>
              <a:t> و دو لپه </a:t>
            </a:r>
            <a:endParaRPr lang="en-US" sz="4000" b="1" dirty="0">
              <a:cs typeface="0 Bardiya" panose="00000400000000000000" pitchFamily="2" charset="-7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38902982"/>
              </p:ext>
            </p:extLst>
          </p:nvPr>
        </p:nvGraphicFramePr>
        <p:xfrm>
          <a:off x="5190837" y="1828800"/>
          <a:ext cx="6862618" cy="2701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8866"/>
            <a:ext cx="5332294" cy="577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813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61164" y="526473"/>
            <a:ext cx="77308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000" b="1" dirty="0" smtClean="0">
                <a:cs typeface="0 Bardiya" panose="00000400000000000000" pitchFamily="2" charset="-78"/>
              </a:rPr>
              <a:t>تفاوت گیاهان تک لپه و دو لپه</a:t>
            </a:r>
            <a:endParaRPr lang="en-US" sz="4000" b="1" dirty="0">
              <a:cs typeface="0 Bardiya" panose="00000400000000000000" pitchFamily="2" charset="-7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53461895"/>
              </p:ext>
            </p:extLst>
          </p:nvPr>
        </p:nvGraphicFramePr>
        <p:xfrm>
          <a:off x="5377218" y="2473760"/>
          <a:ext cx="7218218" cy="3034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06" y="526473"/>
            <a:ext cx="5715000" cy="594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09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4873" y="277091"/>
            <a:ext cx="9060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000" b="1" dirty="0" smtClean="0">
                <a:cs typeface="0 Bardiya" panose="00000400000000000000" pitchFamily="2" charset="-78"/>
              </a:rPr>
              <a:t>تفاوت گیاهان تک لپه و دو لپه</a:t>
            </a:r>
            <a:endParaRPr lang="en-US" sz="4000" b="1" dirty="0">
              <a:cs typeface="0 Bardiya" panose="00000400000000000000" pitchFamily="2" charset="-7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20888705"/>
              </p:ext>
            </p:extLst>
          </p:nvPr>
        </p:nvGraphicFramePr>
        <p:xfrm>
          <a:off x="854362" y="984978"/>
          <a:ext cx="10935856" cy="2249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362" y="3343701"/>
            <a:ext cx="10935856" cy="351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5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32218" y="401782"/>
            <a:ext cx="7051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000" b="1" dirty="0">
                <a:cs typeface="0 Bardiya" panose="00000400000000000000" pitchFamily="2" charset="-78"/>
              </a:rPr>
              <a:t>تفاوت گیاهان تک لپه و دو لپه</a:t>
            </a:r>
            <a:endParaRPr lang="en-US" sz="4000" b="1" dirty="0">
              <a:cs typeface="0 Bardiya" panose="00000400000000000000" pitchFamily="2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59347679"/>
              </p:ext>
            </p:extLst>
          </p:nvPr>
        </p:nvGraphicFramePr>
        <p:xfrm>
          <a:off x="5158785" y="1316182"/>
          <a:ext cx="7033215" cy="2419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41" y="0"/>
            <a:ext cx="4831877" cy="37782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85" y="3778285"/>
            <a:ext cx="5474381" cy="30797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045" y="3841108"/>
            <a:ext cx="5852160" cy="3079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2105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202665"/>
              </p:ext>
            </p:extLst>
          </p:nvPr>
        </p:nvGraphicFramePr>
        <p:xfrm>
          <a:off x="1378425" y="0"/>
          <a:ext cx="10153934" cy="31799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41678">
                  <a:extLst>
                    <a:ext uri="{9D8B030D-6E8A-4147-A177-3AD203B41FA5}">
                      <a16:colId xmlns:a16="http://schemas.microsoft.com/office/drawing/2014/main" val="376397421"/>
                    </a:ext>
                  </a:extLst>
                </a:gridCol>
                <a:gridCol w="5112256">
                  <a:extLst>
                    <a:ext uri="{9D8B030D-6E8A-4147-A177-3AD203B41FA5}">
                      <a16:colId xmlns:a16="http://schemas.microsoft.com/office/drawing/2014/main" val="3959943638"/>
                    </a:ext>
                  </a:extLst>
                </a:gridCol>
              </a:tblGrid>
              <a:tr h="746310"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4000" dirty="0" smtClean="0"/>
                        <a:t>تفاوت</a:t>
                      </a:r>
                      <a:r>
                        <a:rPr lang="fa-IR" sz="4000" baseline="0" dirty="0" smtClean="0"/>
                        <a:t> گیاهان تک لپه و دو لپه</a:t>
                      </a:r>
                      <a:endParaRPr lang="en-US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3532394"/>
                  </a:ext>
                </a:extLst>
              </a:tr>
              <a:tr h="486724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/>
                        <a:t>دو لپه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/>
                        <a:t>تک لپه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631613"/>
                  </a:ext>
                </a:extLst>
              </a:tr>
              <a:tr h="486724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/>
                        <a:t>دانه</a:t>
                      </a:r>
                      <a:r>
                        <a:rPr lang="fa-IR" sz="2400" baseline="0" dirty="0" smtClean="0"/>
                        <a:t> دوقسمتی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/>
                        <a:t>دانه یک قسمتی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896602"/>
                  </a:ext>
                </a:extLst>
              </a:tr>
              <a:tr h="486724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/>
                        <a:t>ریشه راست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/>
                        <a:t>ریشه افشان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342148"/>
                  </a:ext>
                </a:extLst>
              </a:tr>
              <a:tr h="486724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/>
                        <a:t>برگهای</a:t>
                      </a:r>
                      <a:r>
                        <a:rPr lang="fa-IR" sz="2400" baseline="0" dirty="0" smtClean="0"/>
                        <a:t> پهن با رگبرگهای منشعب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/>
                        <a:t>برگ</a:t>
                      </a:r>
                      <a:r>
                        <a:rPr lang="fa-IR" sz="2400" baseline="0" dirty="0" smtClean="0"/>
                        <a:t> های باریک و دراز با رگبرگهای موازی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405481"/>
                  </a:ext>
                </a:extLst>
              </a:tr>
              <a:tr h="486724">
                <a:tc>
                  <a:txBody>
                    <a:bodyPr/>
                    <a:lstStyle/>
                    <a:p>
                      <a:pPr algn="ctr" rtl="1"/>
                      <a:r>
                        <a:rPr lang="fa-IR" sz="2400" baseline="0" dirty="0" smtClean="0"/>
                        <a:t>پنج گلبرگ یا مضربی ازپنج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/>
                        <a:t>سه گلبرگ</a:t>
                      </a:r>
                      <a:r>
                        <a:rPr lang="fa-IR" sz="2400" baseline="0" dirty="0" smtClean="0"/>
                        <a:t> یا مضربی از سه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020273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425" y="3352137"/>
            <a:ext cx="10153934" cy="337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09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art 2"/>
          <p:cNvSpPr/>
          <p:nvPr/>
        </p:nvSpPr>
        <p:spPr>
          <a:xfrm>
            <a:off x="1787857" y="409433"/>
            <a:ext cx="8707271" cy="6223379"/>
          </a:xfrm>
          <a:prstGeom prst="hear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با سپاس از توجه شما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9864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6509" y="365125"/>
            <a:ext cx="8104910" cy="1325563"/>
          </a:xfrm>
        </p:spPr>
        <p:txBody>
          <a:bodyPr/>
          <a:lstStyle/>
          <a:p>
            <a:pPr algn="ctr" rtl="1"/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55" y="96982"/>
            <a:ext cx="9864436" cy="6761018"/>
          </a:xfrm>
        </p:spPr>
      </p:pic>
    </p:spTree>
    <p:extLst>
      <p:ext uri="{BB962C8B-B14F-4D97-AF65-F5344CB8AC3E}">
        <p14:creationId xmlns:p14="http://schemas.microsoft.com/office/powerpoint/2010/main" val="3002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4509" y="623455"/>
            <a:ext cx="1033549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fa-IR" sz="5400" b="1" dirty="0" smtClean="0">
                <a:cs typeface="0 Bardiya" panose="00000400000000000000" pitchFamily="2" charset="-78"/>
              </a:rPr>
              <a:t>قسمت های تشکیل دهنده ی گیاه:</a:t>
            </a:r>
          </a:p>
          <a:p>
            <a:pPr algn="r" rtl="1"/>
            <a:r>
              <a:rPr lang="fa-IR" sz="5400" b="1" dirty="0">
                <a:cs typeface="0 Bardiya" panose="00000400000000000000" pitchFamily="2" charset="-78"/>
              </a:rPr>
              <a:t> </a:t>
            </a:r>
            <a:r>
              <a:rPr lang="fa-IR" sz="5400" b="1" dirty="0" smtClean="0">
                <a:cs typeface="0 Bardiya" panose="00000400000000000000" pitchFamily="2" charset="-78"/>
              </a:rPr>
              <a:t>      </a:t>
            </a:r>
          </a:p>
          <a:p>
            <a:pPr marL="1485900" lvl="2" indent="-571500" algn="r" rtl="1">
              <a:buFont typeface="Courier New" panose="02070309020205020404" pitchFamily="49" charset="0"/>
              <a:buChar char="o"/>
            </a:pPr>
            <a:r>
              <a:rPr lang="fa-IR" sz="5400" b="1" dirty="0" smtClean="0">
                <a:cs typeface="0 Bardiya" panose="00000400000000000000" pitchFamily="2" charset="-78"/>
              </a:rPr>
              <a:t>ریشه</a:t>
            </a:r>
          </a:p>
          <a:p>
            <a:pPr marL="1485900" lvl="2" indent="-571500" algn="r" rtl="1">
              <a:buFont typeface="Courier New" panose="02070309020205020404" pitchFamily="49" charset="0"/>
              <a:buChar char="o"/>
            </a:pPr>
            <a:r>
              <a:rPr lang="fa-IR" sz="5400" b="1" dirty="0" smtClean="0">
                <a:cs typeface="0 Bardiya" panose="00000400000000000000" pitchFamily="2" charset="-78"/>
              </a:rPr>
              <a:t>ساقه</a:t>
            </a:r>
          </a:p>
          <a:p>
            <a:pPr marL="1485900" lvl="2" indent="-571500" algn="r" rtl="1">
              <a:buFont typeface="Courier New" panose="02070309020205020404" pitchFamily="49" charset="0"/>
              <a:buChar char="o"/>
            </a:pPr>
            <a:r>
              <a:rPr lang="fa-IR" sz="5400" b="1" dirty="0" smtClean="0">
                <a:cs typeface="0 Bardiya" panose="00000400000000000000" pitchFamily="2" charset="-78"/>
              </a:rPr>
              <a:t>برگ</a:t>
            </a:r>
          </a:p>
          <a:p>
            <a:pPr marL="1485900" lvl="2" indent="-571500" algn="r" rtl="1">
              <a:buFont typeface="Courier New" panose="02070309020205020404" pitchFamily="49" charset="0"/>
              <a:buChar char="o"/>
            </a:pPr>
            <a:r>
              <a:rPr lang="fa-IR" sz="5400" b="1" dirty="0" smtClean="0">
                <a:cs typeface="0 Bardiya" panose="00000400000000000000" pitchFamily="2" charset="-78"/>
              </a:rPr>
              <a:t>گل</a:t>
            </a:r>
          </a:p>
          <a:p>
            <a:pPr marL="1485900" lvl="2" indent="-571500" algn="r" rtl="1">
              <a:buFont typeface="Courier New" panose="02070309020205020404" pitchFamily="49" charset="0"/>
              <a:buChar char="o"/>
            </a:pPr>
            <a:r>
              <a:rPr lang="fa-IR" sz="5400" b="1" dirty="0" smtClean="0">
                <a:cs typeface="0 Bardiya" panose="00000400000000000000" pitchFamily="2" charset="-78"/>
              </a:rPr>
              <a:t>میوه</a:t>
            </a:r>
            <a:endParaRPr lang="en-US" sz="5400" b="1" dirty="0">
              <a:cs typeface="0 Bardiya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" y="1496684"/>
            <a:ext cx="4585855" cy="536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89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06294237"/>
              </p:ext>
            </p:extLst>
          </p:nvPr>
        </p:nvGraphicFramePr>
        <p:xfrm>
          <a:off x="4866508" y="1115803"/>
          <a:ext cx="7200802" cy="5742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6364" y="346364"/>
            <a:ext cx="117209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fa-IR" sz="4400" b="1" dirty="0" smtClean="0">
                <a:cs typeface="0 Bardiya" panose="00000400000000000000" pitchFamily="2" charset="-78"/>
              </a:rPr>
              <a:t>هر ریشه از ریشه اصلی و تعدادی ریشه فرعی تشکیل شده است.</a:t>
            </a:r>
            <a:endParaRPr lang="en-US" sz="4400" b="1" dirty="0">
              <a:cs typeface="0 Bardiya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5803"/>
            <a:ext cx="4741817" cy="5742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76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28185486"/>
              </p:ext>
            </p:extLst>
          </p:nvPr>
        </p:nvGraphicFramePr>
        <p:xfrm>
          <a:off x="6102350" y="0"/>
          <a:ext cx="6089650" cy="6710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59" y="430306"/>
            <a:ext cx="5803900" cy="642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0078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78833627"/>
              </p:ext>
            </p:extLst>
          </p:nvPr>
        </p:nvGraphicFramePr>
        <p:xfrm>
          <a:off x="1240430" y="201053"/>
          <a:ext cx="10160000" cy="1559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430" y="1760561"/>
            <a:ext cx="10160000" cy="5097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592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069"/>
            <a:ext cx="6100549" cy="6564573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26758644"/>
              </p:ext>
            </p:extLst>
          </p:nvPr>
        </p:nvGraphicFramePr>
        <p:xfrm>
          <a:off x="6204857" y="52252"/>
          <a:ext cx="5987143" cy="6755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194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mb/>
      </p:transition>
    </mc:Choice>
    <mc:Fallback xmlns="">
      <p:transition spd="slow">
        <p:comb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6854" y="382137"/>
            <a:ext cx="110273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400" b="1" dirty="0" smtClean="0">
                <a:cs typeface="0 Bardiya" panose="00000400000000000000" pitchFamily="2" charset="-78"/>
              </a:rPr>
              <a:t>همه ی گیاهان گلدار نیستند.</a:t>
            </a:r>
          </a:p>
          <a:p>
            <a:pPr algn="r" rtl="1"/>
            <a:r>
              <a:rPr lang="fa-IR" sz="4400" b="1" dirty="0" smtClean="0">
                <a:cs typeface="0 Bardiya" panose="00000400000000000000" pitchFamily="2" charset="-78"/>
              </a:rPr>
              <a:t>بعضی از گیاهان مانند درخت کاج به جای گل و میوه قسمت هایی به نام </a:t>
            </a:r>
            <a:r>
              <a:rPr lang="fa-IR" sz="4400" b="1" dirty="0" smtClean="0">
                <a:solidFill>
                  <a:srgbClr val="FF0000"/>
                </a:solidFill>
                <a:cs typeface="0 Bardiya" panose="00000400000000000000" pitchFamily="2" charset="-78"/>
              </a:rPr>
              <a:t>مخروط</a:t>
            </a:r>
            <a:r>
              <a:rPr lang="fa-IR" sz="4400" b="1" dirty="0" smtClean="0">
                <a:cs typeface="0 Bardiya" panose="00000400000000000000" pitchFamily="2" charset="-78"/>
              </a:rPr>
              <a:t> دارند. </a:t>
            </a:r>
            <a:endParaRPr lang="en-US" sz="4400" b="1" dirty="0">
              <a:cs typeface="0 Bardiya" panose="00000400000000000000" pitchFamily="2" charset="-7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66417897"/>
              </p:ext>
            </p:extLst>
          </p:nvPr>
        </p:nvGraphicFramePr>
        <p:xfrm>
          <a:off x="7359982" y="2292823"/>
          <a:ext cx="4708479" cy="4565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7857"/>
            <a:ext cx="3679991" cy="50701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991" y="1978925"/>
            <a:ext cx="3430493" cy="487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76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50306663"/>
              </p:ext>
            </p:extLst>
          </p:nvPr>
        </p:nvGraphicFramePr>
        <p:xfrm>
          <a:off x="706583" y="304800"/>
          <a:ext cx="10764982" cy="6442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3700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319</Words>
  <Application>Microsoft Office PowerPoint</Application>
  <PresentationFormat>Widescreen</PresentationFormat>
  <Paragraphs>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0 Aria</vt:lpstr>
      <vt:lpstr>0 Bardiya</vt:lpstr>
      <vt:lpstr>Arial</vt:lpstr>
      <vt:lpstr>Calibri</vt:lpstr>
      <vt:lpstr>Calibri Light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shakure</dc:creator>
  <cp:lastModifiedBy>Windows User</cp:lastModifiedBy>
  <cp:revision>36</cp:revision>
  <dcterms:created xsi:type="dcterms:W3CDTF">2020-02-06T11:51:26Z</dcterms:created>
  <dcterms:modified xsi:type="dcterms:W3CDTF">2020-02-08T13:10:50Z</dcterms:modified>
</cp:coreProperties>
</file>